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22"/>
  </p:notesMasterIdLst>
  <p:sldIdLst>
    <p:sldId id="257" r:id="rId5"/>
    <p:sldId id="258" r:id="rId6"/>
    <p:sldId id="260" r:id="rId7"/>
    <p:sldId id="261" r:id="rId8"/>
    <p:sldId id="262" r:id="rId9"/>
    <p:sldId id="263" r:id="rId10"/>
    <p:sldId id="264" r:id="rId11"/>
    <p:sldId id="265" r:id="rId12"/>
    <p:sldId id="266" r:id="rId13"/>
    <p:sldId id="267" r:id="rId14"/>
    <p:sldId id="268" r:id="rId15"/>
    <p:sldId id="269" r:id="rId16"/>
    <p:sldId id="277" r:id="rId17"/>
    <p:sldId id="273" r:id="rId18"/>
    <p:sldId id="274" r:id="rId19"/>
    <p:sldId id="275" r:id="rId20"/>
    <p:sldId id="276" r:id="rId21"/>
  </p:sldIdLst>
  <p:sldSz cx="9144000" cy="6858000" type="screen4x3"/>
  <p:notesSz cx="6858000" cy="9144000"/>
  <p:defaultText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20" algn="l" defTabSz="914212" rtl="0" eaLnBrk="1" latinLnBrk="0" hangingPunct="1">
      <a:defRPr sz="1800" kern="1200">
        <a:solidFill>
          <a:schemeClr val="tx1"/>
        </a:solidFill>
        <a:latin typeface="+mn-lt"/>
        <a:ea typeface="+mn-ea"/>
        <a:cs typeface="+mn-cs"/>
      </a:defRPr>
    </a:lvl4pPr>
    <a:lvl5pPr marL="1828426" algn="l" defTabSz="914212" rtl="0" eaLnBrk="1" latinLnBrk="0" hangingPunct="1">
      <a:defRPr sz="1800" kern="1200">
        <a:solidFill>
          <a:schemeClr val="tx1"/>
        </a:solidFill>
        <a:latin typeface="+mn-lt"/>
        <a:ea typeface="+mn-ea"/>
        <a:cs typeface="+mn-cs"/>
      </a:defRPr>
    </a:lvl5pPr>
    <a:lvl6pPr marL="2285532" algn="l" defTabSz="914212" rtl="0" eaLnBrk="1" latinLnBrk="0" hangingPunct="1">
      <a:defRPr sz="1800" kern="1200">
        <a:solidFill>
          <a:schemeClr val="tx1"/>
        </a:solidFill>
        <a:latin typeface="+mn-lt"/>
        <a:ea typeface="+mn-ea"/>
        <a:cs typeface="+mn-cs"/>
      </a:defRPr>
    </a:lvl6pPr>
    <a:lvl7pPr marL="2742640" algn="l" defTabSz="914212" rtl="0" eaLnBrk="1" latinLnBrk="0" hangingPunct="1">
      <a:defRPr sz="1800" kern="1200">
        <a:solidFill>
          <a:schemeClr val="tx1"/>
        </a:solidFill>
        <a:latin typeface="+mn-lt"/>
        <a:ea typeface="+mn-ea"/>
        <a:cs typeface="+mn-cs"/>
      </a:defRPr>
    </a:lvl7pPr>
    <a:lvl8pPr marL="3199744" algn="l" defTabSz="914212" rtl="0" eaLnBrk="1" latinLnBrk="0" hangingPunct="1">
      <a:defRPr sz="1800" kern="1200">
        <a:solidFill>
          <a:schemeClr val="tx1"/>
        </a:solidFill>
        <a:latin typeface="+mn-lt"/>
        <a:ea typeface="+mn-ea"/>
        <a:cs typeface="+mn-cs"/>
      </a:defRPr>
    </a:lvl8pPr>
    <a:lvl9pPr marL="3656852" algn="l" defTabSz="9142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10" autoAdjust="0"/>
  </p:normalViewPr>
  <p:slideViewPr>
    <p:cSldViewPr>
      <p:cViewPr>
        <p:scale>
          <a:sx n="54" d="100"/>
          <a:sy n="54" d="100"/>
        </p:scale>
        <p:origin x="-1400" y="-4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C35452-F385-4A86-93FB-9A0EAABCDCFC}" type="datetimeFigureOut">
              <a:rPr lang="en-US" smtClean="0"/>
              <a:t>8/2/16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4774B-ADE9-4B68-8442-79CCCDCCC318}" type="slidenum">
              <a:rPr lang="en-US" smtClean="0"/>
              <a:t>‹#›</a:t>
            </a:fld>
            <a:endParaRPr lang="en-US"/>
          </a:p>
        </p:txBody>
      </p:sp>
    </p:spTree>
    <p:extLst>
      <p:ext uri="{BB962C8B-B14F-4D97-AF65-F5344CB8AC3E}">
        <p14:creationId xmlns:p14="http://schemas.microsoft.com/office/powerpoint/2010/main" val="3889398271"/>
      </p:ext>
    </p:extLst>
  </p:cSld>
  <p:clrMap bg1="lt1" tx1="dk1" bg2="lt2" tx2="dk2" accent1="accent1" accent2="accent2" accent3="accent3" accent4="accent4" accent5="accent5" accent6="accent6" hlink="hlink" folHlink="folHlink"/>
  <p:notesStyle>
    <a:lvl1pPr marL="0" algn="l" defTabSz="914212" rtl="0" eaLnBrk="1" latinLnBrk="0" hangingPunct="1">
      <a:defRPr sz="1200" kern="1200">
        <a:solidFill>
          <a:schemeClr val="tx1"/>
        </a:solidFill>
        <a:latin typeface="+mn-lt"/>
        <a:ea typeface="+mn-ea"/>
        <a:cs typeface="+mn-cs"/>
      </a:defRPr>
    </a:lvl1pPr>
    <a:lvl2pPr marL="457106" algn="l" defTabSz="914212" rtl="0" eaLnBrk="1" latinLnBrk="0" hangingPunct="1">
      <a:defRPr sz="1200" kern="1200">
        <a:solidFill>
          <a:schemeClr val="tx1"/>
        </a:solidFill>
        <a:latin typeface="+mn-lt"/>
        <a:ea typeface="+mn-ea"/>
        <a:cs typeface="+mn-cs"/>
      </a:defRPr>
    </a:lvl2pPr>
    <a:lvl3pPr marL="914212" algn="l" defTabSz="914212" rtl="0" eaLnBrk="1" latinLnBrk="0" hangingPunct="1">
      <a:defRPr sz="1200" kern="1200">
        <a:solidFill>
          <a:schemeClr val="tx1"/>
        </a:solidFill>
        <a:latin typeface="+mn-lt"/>
        <a:ea typeface="+mn-ea"/>
        <a:cs typeface="+mn-cs"/>
      </a:defRPr>
    </a:lvl3pPr>
    <a:lvl4pPr marL="1371320" algn="l" defTabSz="914212" rtl="0" eaLnBrk="1" latinLnBrk="0" hangingPunct="1">
      <a:defRPr sz="1200" kern="1200">
        <a:solidFill>
          <a:schemeClr val="tx1"/>
        </a:solidFill>
        <a:latin typeface="+mn-lt"/>
        <a:ea typeface="+mn-ea"/>
        <a:cs typeface="+mn-cs"/>
      </a:defRPr>
    </a:lvl4pPr>
    <a:lvl5pPr marL="1828426" algn="l" defTabSz="914212" rtl="0" eaLnBrk="1" latinLnBrk="0" hangingPunct="1">
      <a:defRPr sz="1200" kern="1200">
        <a:solidFill>
          <a:schemeClr val="tx1"/>
        </a:solidFill>
        <a:latin typeface="+mn-lt"/>
        <a:ea typeface="+mn-ea"/>
        <a:cs typeface="+mn-cs"/>
      </a:defRPr>
    </a:lvl5pPr>
    <a:lvl6pPr marL="2285532" algn="l" defTabSz="914212" rtl="0" eaLnBrk="1" latinLnBrk="0" hangingPunct="1">
      <a:defRPr sz="1200" kern="1200">
        <a:solidFill>
          <a:schemeClr val="tx1"/>
        </a:solidFill>
        <a:latin typeface="+mn-lt"/>
        <a:ea typeface="+mn-ea"/>
        <a:cs typeface="+mn-cs"/>
      </a:defRPr>
    </a:lvl6pPr>
    <a:lvl7pPr marL="2742640" algn="l" defTabSz="914212" rtl="0" eaLnBrk="1" latinLnBrk="0" hangingPunct="1">
      <a:defRPr sz="1200" kern="1200">
        <a:solidFill>
          <a:schemeClr val="tx1"/>
        </a:solidFill>
        <a:latin typeface="+mn-lt"/>
        <a:ea typeface="+mn-ea"/>
        <a:cs typeface="+mn-cs"/>
      </a:defRPr>
    </a:lvl7pPr>
    <a:lvl8pPr marL="3199744" algn="l" defTabSz="914212" rtl="0" eaLnBrk="1" latinLnBrk="0" hangingPunct="1">
      <a:defRPr sz="1200" kern="1200">
        <a:solidFill>
          <a:schemeClr val="tx1"/>
        </a:solidFill>
        <a:latin typeface="+mn-lt"/>
        <a:ea typeface="+mn-ea"/>
        <a:cs typeface="+mn-cs"/>
      </a:defRPr>
    </a:lvl8pPr>
    <a:lvl9pPr marL="3656852" algn="l" defTabSz="9142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a:t>
            </a:r>
            <a:r>
              <a:rPr lang="en-US" baseline="0" dirty="0"/>
              <a:t> Pieta - http://stpetersbasilica.info/Altars/Pieta/Pieta-GMR_6315.jpg </a:t>
            </a:r>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1</a:t>
            </a:fld>
            <a:endParaRPr lang="en-US"/>
          </a:p>
        </p:txBody>
      </p:sp>
    </p:spTree>
    <p:extLst>
      <p:ext uri="{BB962C8B-B14F-4D97-AF65-F5344CB8AC3E}">
        <p14:creationId xmlns:p14="http://schemas.microsoft.com/office/powerpoint/2010/main" val="351658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 - https://www.brainscape.com/blog/2015/06/most-important-renaissance-artists/</a:t>
            </a:r>
          </a:p>
          <a:p>
            <a:r>
              <a:rPr lang="en-US" dirty="0"/>
              <a:t>Bio 2 - http://www.biography.com/people/donatello-21032601#unique-style</a:t>
            </a:r>
          </a:p>
          <a:p>
            <a:r>
              <a:rPr lang="en-US" dirty="0"/>
              <a:t>David - http://www.wga.hu/art/d/donatell/1_early/david/2david2.jpg</a:t>
            </a:r>
          </a:p>
          <a:p>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10</a:t>
            </a:fld>
            <a:endParaRPr lang="en-US"/>
          </a:p>
        </p:txBody>
      </p:sp>
    </p:spTree>
    <p:extLst>
      <p:ext uri="{BB962C8B-B14F-4D97-AF65-F5344CB8AC3E}">
        <p14:creationId xmlns:p14="http://schemas.microsoft.com/office/powerpoint/2010/main" val="742429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 https://i.ytimg.com/vi/f5x3MaZ6fqQ/maxresdefault.jpg</a:t>
            </a:r>
          </a:p>
          <a:p>
            <a:r>
              <a:rPr lang="en-US" dirty="0"/>
              <a:t>Bio - http://www.biography.com/people/leonardo-da-vinci-40396</a:t>
            </a:r>
          </a:p>
        </p:txBody>
      </p:sp>
      <p:sp>
        <p:nvSpPr>
          <p:cNvPr id="4" name="Slide Number Placeholder 3"/>
          <p:cNvSpPr>
            <a:spLocks noGrp="1"/>
          </p:cNvSpPr>
          <p:nvPr>
            <p:ph type="sldNum" sz="quarter" idx="10"/>
          </p:nvPr>
        </p:nvSpPr>
        <p:spPr/>
        <p:txBody>
          <a:bodyPr/>
          <a:lstStyle/>
          <a:p>
            <a:fld id="{3A54774B-ADE9-4B68-8442-79CCCDCCC318}" type="slidenum">
              <a:rPr lang="en-US" smtClean="0"/>
              <a:t>11</a:t>
            </a:fld>
            <a:endParaRPr lang="en-US"/>
          </a:p>
        </p:txBody>
      </p:sp>
    </p:spTree>
    <p:extLst>
      <p:ext uri="{BB962C8B-B14F-4D97-AF65-F5344CB8AC3E}">
        <p14:creationId xmlns:p14="http://schemas.microsoft.com/office/powerpoint/2010/main" val="95140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 - http://www.biography.com/people/leonardo-da-vinci-40396</a:t>
            </a:r>
          </a:p>
          <a:p>
            <a:r>
              <a:rPr lang="en-US" dirty="0"/>
              <a:t>Last Supper</a:t>
            </a:r>
            <a:r>
              <a:rPr lang="en-US" baseline="0" dirty="0"/>
              <a:t> - https://upload.wikimedia.org/wikipedia/commons/2/23/Leonardo_da_Vinci_-_Last_Supper_(copy)_-_WGA12732.jpg</a:t>
            </a:r>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12</a:t>
            </a:fld>
            <a:endParaRPr lang="en-US"/>
          </a:p>
        </p:txBody>
      </p:sp>
    </p:spTree>
    <p:extLst>
      <p:ext uri="{BB962C8B-B14F-4D97-AF65-F5344CB8AC3E}">
        <p14:creationId xmlns:p14="http://schemas.microsoft.com/office/powerpoint/2010/main" val="415203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Battle</a:t>
            </a:r>
            <a:r>
              <a:rPr lang="en-US" baseline="0" dirty="0"/>
              <a:t> of the Centaurs - http://www.michelangeloexperience.com/wp-content/uploads/2010/09/battle-of-centaurs-michelangelo-sculpture-sm.jpg</a:t>
            </a:r>
          </a:p>
          <a:p>
            <a:r>
              <a:rPr lang="en-US" dirty="0"/>
              <a:t>Madonna of the Stairs</a:t>
            </a:r>
            <a:r>
              <a:rPr lang="en-US" baseline="0" dirty="0"/>
              <a:t> - https://upload.wikimedia.org/wikipedia/commons/b/b2/Buonarotti-scala.jpg</a:t>
            </a:r>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2</a:t>
            </a:fld>
            <a:endParaRPr lang="en-US"/>
          </a:p>
        </p:txBody>
      </p:sp>
    </p:spTree>
    <p:extLst>
      <p:ext uri="{BB962C8B-B14F-4D97-AF65-F5344CB8AC3E}">
        <p14:creationId xmlns:p14="http://schemas.microsoft.com/office/powerpoint/2010/main" val="385280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Michelangelo Portrait</a:t>
            </a:r>
            <a:r>
              <a:rPr lang="en-US" baseline="0" dirty="0"/>
              <a:t> - http://www.michelangelo.org/images/michelangelo.jpg </a:t>
            </a:r>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3</a:t>
            </a:fld>
            <a:endParaRPr lang="en-US"/>
          </a:p>
        </p:txBody>
      </p:sp>
    </p:spTree>
    <p:extLst>
      <p:ext uri="{BB962C8B-B14F-4D97-AF65-F5344CB8AC3E}">
        <p14:creationId xmlns:p14="http://schemas.microsoft.com/office/powerpoint/2010/main" val="294323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Carving</a:t>
            </a:r>
            <a:r>
              <a:rPr lang="en-US" baseline="0" dirty="0"/>
              <a:t> workshop - http://www.craftinireland.com/content/events/Stone_Carving_Workshop.jpg</a:t>
            </a:r>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4</a:t>
            </a:fld>
            <a:endParaRPr lang="en-US"/>
          </a:p>
        </p:txBody>
      </p:sp>
    </p:spTree>
    <p:extLst>
      <p:ext uri="{BB962C8B-B14F-4D97-AF65-F5344CB8AC3E}">
        <p14:creationId xmlns:p14="http://schemas.microsoft.com/office/powerpoint/2010/main" val="367342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Sculpting History 1 - http://www.visual-arts-cork.com/sculpture/stone.htm#history</a:t>
            </a:r>
          </a:p>
          <a:p>
            <a:r>
              <a:rPr lang="en-US" dirty="0"/>
              <a:t>Sculpting History 2 - http://www.scholastic.com/browse/article.jsp?id=3753866</a:t>
            </a:r>
          </a:p>
          <a:p>
            <a:r>
              <a:rPr lang="en-US" dirty="0"/>
              <a:t>Pre art - https://upload.wikimedia.org/wikipedia/commons/6/61/Sleeping_Antelope_Tin_Taghirt.jpg</a:t>
            </a:r>
          </a:p>
          <a:p>
            <a:r>
              <a:rPr lang="en-US" dirty="0"/>
              <a:t>Tools - http://cdn.dick-blick.com/items/330/26/33026-0000-2ww-m.jpg</a:t>
            </a:r>
          </a:p>
        </p:txBody>
      </p:sp>
      <p:sp>
        <p:nvSpPr>
          <p:cNvPr id="4" name="Slide Number Placeholder 3"/>
          <p:cNvSpPr>
            <a:spLocks noGrp="1"/>
          </p:cNvSpPr>
          <p:nvPr>
            <p:ph type="sldNum" sz="quarter" idx="10"/>
          </p:nvPr>
        </p:nvSpPr>
        <p:spPr/>
        <p:txBody>
          <a:bodyPr/>
          <a:lstStyle/>
          <a:p>
            <a:fld id="{3A54774B-ADE9-4B68-8442-79CCCDCCC318}" type="slidenum">
              <a:rPr lang="en-US" smtClean="0"/>
              <a:t>5</a:t>
            </a:fld>
            <a:endParaRPr lang="en-US"/>
          </a:p>
        </p:txBody>
      </p:sp>
    </p:spTree>
    <p:extLst>
      <p:ext uri="{BB962C8B-B14F-4D97-AF65-F5344CB8AC3E}">
        <p14:creationId xmlns:p14="http://schemas.microsoft.com/office/powerpoint/2010/main" val="123331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 https://www.youtube.com/watch?v=FBCHa4t8eYk</a:t>
            </a:r>
          </a:p>
          <a:p>
            <a:r>
              <a:rPr lang="en-US" baseline="0" dirty="0"/>
              <a:t>Statue - https://upload.wikimedia.org/wikipedia/commons/thumb/7/70/'Moses'_by_Michelangelo_JBU160.jpg/240px-'Moses'_by_Michelangelo_JBU160.jpg</a:t>
            </a:r>
          </a:p>
          <a:p>
            <a:r>
              <a:rPr lang="en-US" baseline="0" dirty="0"/>
              <a:t>Marble - http://www.knoll.com/nkdc/images/inspiration/marble/INSP-marble-hero-stone.jpg</a:t>
            </a:r>
          </a:p>
          <a:p>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6</a:t>
            </a:fld>
            <a:endParaRPr lang="en-US"/>
          </a:p>
        </p:txBody>
      </p:sp>
    </p:spTree>
    <p:extLst>
      <p:ext uri="{BB962C8B-B14F-4D97-AF65-F5344CB8AC3E}">
        <p14:creationId xmlns:p14="http://schemas.microsoft.com/office/powerpoint/2010/main" val="288990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Clay - https://cdn-glaserceramics.netdna-ssl.com/image/cache/data/clay/clay_block_porcelain-565x565.jpg</a:t>
            </a:r>
          </a:p>
        </p:txBody>
      </p:sp>
      <p:sp>
        <p:nvSpPr>
          <p:cNvPr id="4" name="Slide Number Placeholder 3"/>
          <p:cNvSpPr>
            <a:spLocks noGrp="1"/>
          </p:cNvSpPr>
          <p:nvPr>
            <p:ph type="sldNum" sz="quarter" idx="10"/>
          </p:nvPr>
        </p:nvSpPr>
        <p:spPr/>
        <p:txBody>
          <a:bodyPr/>
          <a:lstStyle/>
          <a:p>
            <a:fld id="{3A54774B-ADE9-4B68-8442-79CCCDCCC318}" type="slidenum">
              <a:rPr lang="en-US" smtClean="0"/>
              <a:t>7</a:t>
            </a:fld>
            <a:endParaRPr lang="en-US"/>
          </a:p>
        </p:txBody>
      </p:sp>
    </p:spTree>
    <p:extLst>
      <p:ext uri="{BB962C8B-B14F-4D97-AF65-F5344CB8AC3E}">
        <p14:creationId xmlns:p14="http://schemas.microsoft.com/office/powerpoint/2010/main" val="335739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Artists - http://userscontent2.emaze.com/images/cea9f073-2d58-4d4e-b378-58f54906b24a/635386928081356682_tumblrmcf8q8sQP71rq89bvo1500.jpg</a:t>
            </a:r>
          </a:p>
          <a:p>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8</a:t>
            </a:fld>
            <a:endParaRPr lang="en-US"/>
          </a:p>
        </p:txBody>
      </p:sp>
    </p:spTree>
    <p:extLst>
      <p:ext uri="{BB962C8B-B14F-4D97-AF65-F5344CB8AC3E}">
        <p14:creationId xmlns:p14="http://schemas.microsoft.com/office/powerpoint/2010/main" val="163670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for Bio - https://www.brainscape.com/blog/2015/06/most-important-renaissance-artists/</a:t>
            </a:r>
          </a:p>
          <a:p>
            <a:r>
              <a:rPr lang="en-US" dirty="0"/>
              <a:t>Raphael - http://www.thefamouspeople.com/profiles/images/raphael-3.jpg</a:t>
            </a:r>
          </a:p>
          <a:p>
            <a:r>
              <a:rPr lang="en-US" dirty="0"/>
              <a:t>School of Athens - https://upload.wikimedia.org/wikipedia/commons/9/94/Sanzio_01.jpg</a:t>
            </a:r>
          </a:p>
          <a:p>
            <a:r>
              <a:rPr lang="en-US" dirty="0"/>
              <a:t>Bio 2 - http://www.biography.com/people/raphael-41051#architecture</a:t>
            </a:r>
          </a:p>
          <a:p>
            <a:endParaRPr lang="en-US" dirty="0"/>
          </a:p>
        </p:txBody>
      </p:sp>
      <p:sp>
        <p:nvSpPr>
          <p:cNvPr id="4" name="Slide Number Placeholder 3"/>
          <p:cNvSpPr>
            <a:spLocks noGrp="1"/>
          </p:cNvSpPr>
          <p:nvPr>
            <p:ph type="sldNum" sz="quarter" idx="10"/>
          </p:nvPr>
        </p:nvSpPr>
        <p:spPr/>
        <p:txBody>
          <a:bodyPr/>
          <a:lstStyle/>
          <a:p>
            <a:fld id="{3A54774B-ADE9-4B68-8442-79CCCDCCC318}" type="slidenum">
              <a:rPr lang="en-US" smtClean="0"/>
              <a:t>9</a:t>
            </a:fld>
            <a:endParaRPr lang="en-US"/>
          </a:p>
        </p:txBody>
      </p:sp>
    </p:spTree>
    <p:extLst>
      <p:ext uri="{BB962C8B-B14F-4D97-AF65-F5344CB8AC3E}">
        <p14:creationId xmlns:p14="http://schemas.microsoft.com/office/powerpoint/2010/main" val="378947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401836" y="3929064"/>
            <a:ext cx="8350158"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401836" y="401840"/>
            <a:ext cx="8340328" cy="3643313"/>
          </a:xfrm>
          <a:prstGeom prst="rect">
            <a:avLst/>
          </a:prstGeom>
        </p:spPr>
        <p:txBody>
          <a:bodyPr anchor="b"/>
          <a:lstStyle>
            <a:lvl1pPr algn="ctr">
              <a:lnSpc>
                <a:spcPct val="80000"/>
              </a:lnSpc>
              <a:spcBef>
                <a:spcPts val="0"/>
              </a:spcBef>
              <a:defRPr sz="8500">
                <a:solidFill>
                  <a:srgbClr val="5C5C5C"/>
                </a:solidFill>
              </a:defRPr>
            </a:lvl1pPr>
          </a:lstStyle>
          <a:p>
            <a:r>
              <a:t>Title Text</a:t>
            </a:r>
          </a:p>
        </p:txBody>
      </p:sp>
      <p:sp>
        <p:nvSpPr>
          <p:cNvPr id="13" name="Shape 13"/>
          <p:cNvSpPr>
            <a:spLocks noGrp="1"/>
          </p:cNvSpPr>
          <p:nvPr>
            <p:ph type="body" sz="half" idx="1"/>
          </p:nvPr>
        </p:nvSpPr>
        <p:spPr>
          <a:xfrm>
            <a:off x="401836" y="3991570"/>
            <a:ext cx="8340328" cy="2294930"/>
          </a:xfrm>
          <a:prstGeom prst="rect">
            <a:avLst/>
          </a:prstGeom>
        </p:spPr>
        <p:txBody>
          <a:bodyPr/>
          <a:lstStyle>
            <a:lvl1pPr marL="0" indent="0"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1pPr>
            <a:lvl2pPr marL="0" indent="160696"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2pPr>
            <a:lvl3pPr marL="0" indent="321391"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3pPr>
            <a:lvl4pPr marL="0" indent="482086"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4pPr>
            <a:lvl5pPr marL="0" indent="642783"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468199" y="6461130"/>
            <a:ext cx="249088" cy="24525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04390615"/>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357192" y="1033186"/>
            <a:ext cx="968195" cy="2657439"/>
          </a:xfrm>
          <a:prstGeom prst="rect">
            <a:avLst/>
          </a:prstGeom>
          <a:ln w="12700">
            <a:miter lim="400000"/>
          </a:ln>
          <a:extLst>
            <a:ext uri="{C572A759-6A51-4108-AA02-DFA0A04FC94B}">
              <ma14:wrappingTextBoxFlag xmlns:ma14="http://schemas.microsoft.com/office/mac/drawingml/2011/main" val="1"/>
            </a:ext>
          </a:extLst>
        </p:spPr>
        <p:txBody>
          <a:bodyPr wrap="none" lIns="35709" tIns="35709" rIns="35709" bIns="35709"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pPr defTabSz="410667" hangingPunct="0"/>
            <a:r>
              <a:rPr kern="0"/>
              <a:t>“</a:t>
            </a:r>
          </a:p>
        </p:txBody>
      </p:sp>
      <p:sp>
        <p:nvSpPr>
          <p:cNvPr id="102" name="Shape 102"/>
          <p:cNvSpPr>
            <a:spLocks noGrp="1"/>
          </p:cNvSpPr>
          <p:nvPr>
            <p:ph type="body" sz="quarter" idx="13"/>
          </p:nvPr>
        </p:nvSpPr>
        <p:spPr>
          <a:xfrm>
            <a:off x="1366242" y="2721471"/>
            <a:ext cx="7375922" cy="595352"/>
          </a:xfrm>
          <a:prstGeom prst="rect">
            <a:avLst/>
          </a:prstGeom>
        </p:spPr>
        <p:txBody>
          <a:bodyPr>
            <a:spAutoFit/>
          </a:bodyPr>
          <a:lstStyle>
            <a:lvl1pPr marL="0" indent="0">
              <a:spcBef>
                <a:spcPts val="1125"/>
              </a:spcBef>
              <a:buSzTx/>
              <a:buFontTx/>
              <a:buNone/>
              <a:defRPr sz="3400">
                <a:solidFill>
                  <a:srgbClr val="747676"/>
                </a:solidFill>
              </a:defRPr>
            </a:lvl1pPr>
          </a:lstStyle>
          <a:p>
            <a:r>
              <a:t>Type a quote here.</a:t>
            </a:r>
          </a:p>
        </p:txBody>
      </p:sp>
      <p:sp>
        <p:nvSpPr>
          <p:cNvPr id="103" name="Shape 103"/>
          <p:cNvSpPr>
            <a:spLocks noGrp="1"/>
          </p:cNvSpPr>
          <p:nvPr>
            <p:ph type="body" sz="quarter" idx="14"/>
          </p:nvPr>
        </p:nvSpPr>
        <p:spPr>
          <a:xfrm>
            <a:off x="1366242" y="5464969"/>
            <a:ext cx="7375922" cy="438386"/>
          </a:xfrm>
          <a:prstGeom prst="rect">
            <a:avLst/>
          </a:prstGeom>
        </p:spPr>
        <p:txBody>
          <a:bodyPr>
            <a:spAutoFit/>
          </a:bodyPr>
          <a:lstStyle>
            <a:lvl1pPr marL="0" indent="0" algn="r">
              <a:lnSpc>
                <a:spcPct val="70000"/>
              </a:lnSpc>
              <a:spcBef>
                <a:spcPts val="1125"/>
              </a:spcBef>
              <a:buSzTx/>
              <a:buFontTx/>
              <a:buNone/>
              <a:defRPr sz="34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70494931"/>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9144000" cy="6858000"/>
          </a:xfrm>
          <a:prstGeom prst="rect">
            <a:avLst/>
          </a:prstGeom>
        </p:spPr>
        <p:txBody>
          <a:bodyPr lIns="64277" tIns="32139" rIns="64277" bIns="3213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544833860"/>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756856"/>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401836" y="3929064"/>
            <a:ext cx="8350158"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401836" y="401839"/>
            <a:ext cx="8340328" cy="3643313"/>
          </a:xfrm>
          <a:prstGeom prst="rect">
            <a:avLst/>
          </a:prstGeom>
        </p:spPr>
        <p:txBody>
          <a:bodyPr anchor="b"/>
          <a:lstStyle>
            <a:lvl1pPr algn="ctr">
              <a:lnSpc>
                <a:spcPct val="80000"/>
              </a:lnSpc>
              <a:spcBef>
                <a:spcPts val="0"/>
              </a:spcBef>
              <a:defRPr sz="8500">
                <a:solidFill>
                  <a:srgbClr val="5C5C5C"/>
                </a:solidFill>
              </a:defRPr>
            </a:lvl1pPr>
          </a:lstStyle>
          <a:p>
            <a:r>
              <a:t>Title Text</a:t>
            </a:r>
          </a:p>
        </p:txBody>
      </p:sp>
      <p:sp>
        <p:nvSpPr>
          <p:cNvPr id="13" name="Shape 13"/>
          <p:cNvSpPr>
            <a:spLocks noGrp="1"/>
          </p:cNvSpPr>
          <p:nvPr>
            <p:ph type="body" sz="half" idx="1"/>
          </p:nvPr>
        </p:nvSpPr>
        <p:spPr>
          <a:xfrm>
            <a:off x="401836" y="3991570"/>
            <a:ext cx="8340328" cy="2294930"/>
          </a:xfrm>
          <a:prstGeom prst="rect">
            <a:avLst/>
          </a:prstGeom>
        </p:spPr>
        <p:txBody>
          <a:bodyPr/>
          <a:lstStyle>
            <a:lvl1pPr marL="0" indent="0"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1pPr>
            <a:lvl2pPr marL="0" indent="160704"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2pPr>
            <a:lvl3pPr marL="0" indent="321407"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3pPr>
            <a:lvl4pPr marL="0" indent="482111"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4pPr>
            <a:lvl5pPr marL="0" indent="642816"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468199" y="6461129"/>
            <a:ext cx="249088" cy="24525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250017875"/>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9144000" cy="6858000"/>
          </a:xfrm>
          <a:prstGeom prst="rect">
            <a:avLst/>
          </a:prstGeom>
        </p:spPr>
        <p:txBody>
          <a:bodyPr lIns="64281" tIns="32140" rIns="64281" bIns="32140">
            <a:noAutofit/>
          </a:bodyPr>
          <a:lstStyle/>
          <a:p>
            <a:endParaRPr/>
          </a:p>
        </p:txBody>
      </p:sp>
      <p:sp>
        <p:nvSpPr>
          <p:cNvPr id="22" name="Shape 22"/>
          <p:cNvSpPr>
            <a:spLocks noGrp="1"/>
          </p:cNvSpPr>
          <p:nvPr>
            <p:ph type="body" sz="half" idx="14"/>
          </p:nvPr>
        </p:nvSpPr>
        <p:spPr>
          <a:xfrm>
            <a:off x="0" y="3812977"/>
            <a:ext cx="9144000" cy="2536031"/>
          </a:xfrm>
          <a:prstGeom prst="rect">
            <a:avLst/>
          </a:prstGeom>
          <a:solidFill>
            <a:srgbClr val="FFFFFF"/>
          </a:solidFill>
        </p:spPr>
        <p:txBody>
          <a:bodyPr anchor="ctr">
            <a:noAutofit/>
          </a:bodyPr>
          <a:lstStyle>
            <a:lvl1pPr marL="0" indent="0" algn="ctr">
              <a:spcBef>
                <a:spcPts val="0"/>
              </a:spcBef>
              <a:buSzTx/>
              <a:buFontTx/>
              <a:buNone/>
              <a:defRPr sz="2400">
                <a:latin typeface="DIN Alternate"/>
                <a:sym typeface="DIN Alternate"/>
              </a:defRPr>
            </a:lvl1p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401836" y="5357810"/>
            <a:ext cx="8349258" cy="3"/>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1836" y="3911204"/>
            <a:ext cx="8340328" cy="1553766"/>
          </a:xfrm>
          <a:prstGeom prst="rect">
            <a:avLst/>
          </a:prstGeom>
        </p:spPr>
        <p:txBody>
          <a:bodyPr anchor="b"/>
          <a:lstStyle>
            <a:lvl1pPr algn="r">
              <a:lnSpc>
                <a:spcPct val="80000"/>
              </a:lnSpc>
              <a:spcBef>
                <a:spcPts val="0"/>
              </a:spcBef>
              <a:defRPr sz="8500">
                <a:solidFill>
                  <a:srgbClr val="5C5C5C"/>
                </a:solidFill>
              </a:defRPr>
            </a:lvl1pPr>
          </a:lstStyle>
          <a:p>
            <a:r>
              <a:t>Title Text</a:t>
            </a:r>
          </a:p>
        </p:txBody>
      </p:sp>
      <p:sp>
        <p:nvSpPr>
          <p:cNvPr id="25" name="Shape 25"/>
          <p:cNvSpPr>
            <a:spLocks noGrp="1"/>
          </p:cNvSpPr>
          <p:nvPr>
            <p:ph type="body" sz="quarter" idx="1"/>
          </p:nvPr>
        </p:nvSpPr>
        <p:spPr>
          <a:xfrm>
            <a:off x="401836" y="5393531"/>
            <a:ext cx="8340328" cy="866180"/>
          </a:xfrm>
          <a:prstGeom prst="rect">
            <a:avLst/>
          </a:prstGeom>
        </p:spPr>
        <p:txBody>
          <a:bodyPr/>
          <a:lstStyle>
            <a:lvl1pPr marL="0" indent="0"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1pPr>
            <a:lvl2pPr marL="0" indent="160704"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2pPr>
            <a:lvl3pPr marL="0" indent="321407"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3pPr>
            <a:lvl4pPr marL="0" indent="482111"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4pPr>
            <a:lvl5pPr marL="0" indent="64281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8470984" y="6465097"/>
            <a:ext cx="249088" cy="245255"/>
          </a:xfrm>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3349452158"/>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401836" y="401839"/>
            <a:ext cx="8340328" cy="3643313"/>
          </a:xfrm>
          <a:prstGeom prst="rect">
            <a:avLst/>
          </a:prstGeom>
        </p:spPr>
        <p:txBody>
          <a:bodyPr anchor="b"/>
          <a:lstStyle>
            <a:lvl1pPr algn="ctr">
              <a:lnSpc>
                <a:spcPct val="80000"/>
              </a:lnSpc>
              <a:spcBef>
                <a:spcPts val="0"/>
              </a:spcBef>
              <a:defRPr sz="8500">
                <a:solidFill>
                  <a:srgbClr val="5C5C5C"/>
                </a:solidFill>
              </a:defRPr>
            </a:lvl1pPr>
          </a:lstStyle>
          <a:p>
            <a:r>
              <a:t>Title Text</a:t>
            </a:r>
          </a:p>
        </p:txBody>
      </p:sp>
      <p:sp>
        <p:nvSpPr>
          <p:cNvPr id="34" name="Shape 34"/>
          <p:cNvSpPr>
            <a:spLocks noGrp="1"/>
          </p:cNvSpPr>
          <p:nvPr>
            <p:ph type="sldNum" sz="quarter" idx="2"/>
          </p:nvPr>
        </p:nvSpPr>
        <p:spPr>
          <a:xfrm>
            <a:off x="8464621" y="6461129"/>
            <a:ext cx="249088" cy="24525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64515231"/>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5295306" y="0"/>
            <a:ext cx="3848695" cy="6858000"/>
          </a:xfrm>
          <a:prstGeom prst="rect">
            <a:avLst/>
          </a:prstGeom>
        </p:spPr>
        <p:txBody>
          <a:bodyPr lIns="64281" tIns="32140" rIns="64281" bIns="32140">
            <a:noAutofit/>
          </a:bodyPr>
          <a:lstStyle/>
          <a:p>
            <a:endParaRPr/>
          </a:p>
        </p:txBody>
      </p:sp>
      <p:sp>
        <p:nvSpPr>
          <p:cNvPr id="42" name="Shape 42"/>
          <p:cNvSpPr>
            <a:spLocks noGrp="1"/>
          </p:cNvSpPr>
          <p:nvPr>
            <p:ph type="body" sz="quarter" idx="14"/>
          </p:nvPr>
        </p:nvSpPr>
        <p:spPr>
          <a:xfrm flipV="1">
            <a:off x="401837" y="5357812"/>
            <a:ext cx="4536281"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401837" y="401839"/>
            <a:ext cx="4536281" cy="5072063"/>
          </a:xfrm>
          <a:prstGeom prst="rect">
            <a:avLst/>
          </a:prstGeom>
        </p:spPr>
        <p:txBody>
          <a:bodyPr anchor="b"/>
          <a:lstStyle>
            <a:lvl1pPr algn="r">
              <a:lnSpc>
                <a:spcPct val="80000"/>
              </a:lnSpc>
              <a:spcBef>
                <a:spcPts val="0"/>
              </a:spcBef>
              <a:defRPr sz="8500">
                <a:solidFill>
                  <a:srgbClr val="5C5C5C"/>
                </a:solidFill>
              </a:defRPr>
            </a:lvl1pPr>
          </a:lstStyle>
          <a:p>
            <a:r>
              <a:t>Title Text</a:t>
            </a:r>
          </a:p>
        </p:txBody>
      </p:sp>
      <p:sp>
        <p:nvSpPr>
          <p:cNvPr id="44" name="Shape 44"/>
          <p:cNvSpPr>
            <a:spLocks noGrp="1"/>
          </p:cNvSpPr>
          <p:nvPr>
            <p:ph type="body" sz="quarter" idx="1"/>
          </p:nvPr>
        </p:nvSpPr>
        <p:spPr>
          <a:xfrm>
            <a:off x="401837" y="5393534"/>
            <a:ext cx="4536281" cy="955477"/>
          </a:xfrm>
          <a:prstGeom prst="rect">
            <a:avLst/>
          </a:prstGeom>
        </p:spPr>
        <p:txBody>
          <a:bodyPr/>
          <a:lstStyle>
            <a:lvl1pPr marL="0" indent="0"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1pPr>
            <a:lvl2pPr marL="0" indent="160704"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2pPr>
            <a:lvl3pPr marL="0" indent="321407"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3pPr>
            <a:lvl4pPr marL="0" indent="482111"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4pPr>
            <a:lvl5pPr marL="0" indent="64281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8470984" y="6465097"/>
            <a:ext cx="249088" cy="245255"/>
          </a:xfrm>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2932071310"/>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50068150"/>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1519529"/>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4527352" cy="6858000"/>
          </a:xfrm>
          <a:prstGeom prst="rect">
            <a:avLst/>
          </a:prstGeom>
        </p:spPr>
        <p:txBody>
          <a:bodyPr lIns="64281" tIns="32140" rIns="64281" bIns="32140">
            <a:noAutofit/>
          </a:bodyPr>
          <a:lstStyle/>
          <a:p>
            <a:endParaRPr/>
          </a:p>
        </p:txBody>
      </p:sp>
      <p:sp>
        <p:nvSpPr>
          <p:cNvPr id="72" name="Shape 72"/>
          <p:cNvSpPr>
            <a:spLocks noGrp="1"/>
          </p:cNvSpPr>
          <p:nvPr>
            <p:ph type="body" sz="quarter" idx="14"/>
          </p:nvPr>
        </p:nvSpPr>
        <p:spPr>
          <a:xfrm>
            <a:off x="4938117" y="1107281"/>
            <a:ext cx="3795117"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4938117" y="508992"/>
            <a:ext cx="3795117" cy="508992"/>
          </a:xfrm>
          <a:prstGeom prst="rect">
            <a:avLst/>
          </a:prstGeom>
        </p:spPr>
        <p:txBody>
          <a:bodyPr/>
          <a:lstStyle/>
          <a:p>
            <a:r>
              <a:t>Title Text</a:t>
            </a:r>
          </a:p>
        </p:txBody>
      </p:sp>
      <p:sp>
        <p:nvSpPr>
          <p:cNvPr id="74" name="Shape 74"/>
          <p:cNvSpPr>
            <a:spLocks noGrp="1"/>
          </p:cNvSpPr>
          <p:nvPr>
            <p:ph type="body" sz="half" idx="1"/>
          </p:nvPr>
        </p:nvSpPr>
        <p:spPr>
          <a:xfrm>
            <a:off x="4938117" y="1268016"/>
            <a:ext cx="3795117" cy="5080992"/>
          </a:xfrm>
          <a:prstGeom prst="rect">
            <a:avLst/>
          </a:prstGeom>
        </p:spPr>
        <p:txBody>
          <a:bodyPr/>
          <a:lstStyle>
            <a:lvl1pPr marL="285696" indent="-285696">
              <a:defRPr sz="2000"/>
            </a:lvl1pPr>
            <a:lvl2pPr marL="571392" indent="-285696">
              <a:defRPr sz="2000"/>
            </a:lvl2pPr>
            <a:lvl3pPr marL="857088" indent="-285696">
              <a:defRPr sz="2000"/>
            </a:lvl3pPr>
            <a:lvl4pPr marL="1142782" indent="-285696">
              <a:defRPr sz="2000"/>
            </a:lvl4pPr>
            <a:lvl5pPr marL="1428480" indent="-285696">
              <a:defRPr sz="20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1883283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9144000" cy="6858000"/>
          </a:xfrm>
          <a:prstGeom prst="rect">
            <a:avLst/>
          </a:prstGeom>
        </p:spPr>
        <p:txBody>
          <a:bodyPr lIns="64277" tIns="32139" rIns="64277" bIns="32139">
            <a:noAutofit/>
          </a:bodyPr>
          <a:lstStyle/>
          <a:p>
            <a:endParaRPr/>
          </a:p>
        </p:txBody>
      </p:sp>
      <p:sp>
        <p:nvSpPr>
          <p:cNvPr id="22" name="Shape 22"/>
          <p:cNvSpPr>
            <a:spLocks noGrp="1"/>
          </p:cNvSpPr>
          <p:nvPr>
            <p:ph type="body" sz="half" idx="14"/>
          </p:nvPr>
        </p:nvSpPr>
        <p:spPr>
          <a:xfrm>
            <a:off x="0" y="3812977"/>
            <a:ext cx="9144000" cy="2536031"/>
          </a:xfrm>
          <a:prstGeom prst="rect">
            <a:avLst/>
          </a:prstGeom>
          <a:solidFill>
            <a:srgbClr val="FFFFFF"/>
          </a:solidFill>
        </p:spPr>
        <p:txBody>
          <a:bodyPr anchor="ctr">
            <a:noAutofit/>
          </a:bodyPr>
          <a:lstStyle>
            <a:lvl1pPr marL="0" indent="0" algn="ctr">
              <a:spcBef>
                <a:spcPts val="0"/>
              </a:spcBef>
              <a:buSzTx/>
              <a:buFontTx/>
              <a:buNone/>
              <a:defRPr sz="2400">
                <a:latin typeface="DIN Alternate"/>
                <a:sym typeface="DIN Alternate"/>
              </a:defRPr>
            </a:lvl1p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401836" y="5357810"/>
            <a:ext cx="8349258" cy="3"/>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1836" y="3911204"/>
            <a:ext cx="8340328" cy="1553766"/>
          </a:xfrm>
          <a:prstGeom prst="rect">
            <a:avLst/>
          </a:prstGeom>
        </p:spPr>
        <p:txBody>
          <a:bodyPr anchor="b"/>
          <a:lstStyle>
            <a:lvl1pPr algn="r">
              <a:lnSpc>
                <a:spcPct val="80000"/>
              </a:lnSpc>
              <a:spcBef>
                <a:spcPts val="0"/>
              </a:spcBef>
              <a:defRPr sz="8500">
                <a:solidFill>
                  <a:srgbClr val="5C5C5C"/>
                </a:solidFill>
              </a:defRPr>
            </a:lvl1pPr>
          </a:lstStyle>
          <a:p>
            <a:r>
              <a:t>Title Text</a:t>
            </a:r>
          </a:p>
        </p:txBody>
      </p:sp>
      <p:sp>
        <p:nvSpPr>
          <p:cNvPr id="25" name="Shape 25"/>
          <p:cNvSpPr>
            <a:spLocks noGrp="1"/>
          </p:cNvSpPr>
          <p:nvPr>
            <p:ph type="body" sz="quarter" idx="1"/>
          </p:nvPr>
        </p:nvSpPr>
        <p:spPr>
          <a:xfrm>
            <a:off x="401836" y="5393531"/>
            <a:ext cx="8340328" cy="866180"/>
          </a:xfrm>
          <a:prstGeom prst="rect">
            <a:avLst/>
          </a:prstGeom>
        </p:spPr>
        <p:txBody>
          <a:bodyPr/>
          <a:lstStyle>
            <a:lvl1pPr marL="0" indent="0"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1pPr>
            <a:lvl2pPr marL="0" indent="16069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2pPr>
            <a:lvl3pPr marL="0" indent="321391"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3pPr>
            <a:lvl4pPr marL="0" indent="48208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4pPr>
            <a:lvl5pPr marL="0" indent="642783"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8470984" y="6465098"/>
            <a:ext cx="249088" cy="245255"/>
          </a:xfrm>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3993177166"/>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91574544"/>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401837" y="401836"/>
            <a:ext cx="5223867" cy="5143500"/>
          </a:xfrm>
          <a:prstGeom prst="rect">
            <a:avLst/>
          </a:prstGeom>
        </p:spPr>
        <p:txBody>
          <a:bodyPr lIns="64281" tIns="32140" rIns="64281" bIns="32140">
            <a:noAutofit/>
          </a:bodyPr>
          <a:lstStyle/>
          <a:p>
            <a:endParaRPr/>
          </a:p>
        </p:txBody>
      </p:sp>
      <p:sp>
        <p:nvSpPr>
          <p:cNvPr id="91" name="Shape 91"/>
          <p:cNvSpPr>
            <a:spLocks noGrp="1"/>
          </p:cNvSpPr>
          <p:nvPr>
            <p:ph type="pic" sz="quarter" idx="14"/>
          </p:nvPr>
        </p:nvSpPr>
        <p:spPr>
          <a:xfrm>
            <a:off x="5715000" y="401836"/>
            <a:ext cx="3027164" cy="2527102"/>
          </a:xfrm>
          <a:prstGeom prst="rect">
            <a:avLst/>
          </a:prstGeom>
        </p:spPr>
        <p:txBody>
          <a:bodyPr lIns="64281" tIns="32140" rIns="64281" bIns="32140">
            <a:noAutofit/>
          </a:bodyPr>
          <a:lstStyle/>
          <a:p>
            <a:endParaRPr/>
          </a:p>
        </p:txBody>
      </p:sp>
      <p:sp>
        <p:nvSpPr>
          <p:cNvPr id="92" name="Shape 92"/>
          <p:cNvSpPr>
            <a:spLocks noGrp="1"/>
          </p:cNvSpPr>
          <p:nvPr>
            <p:ph type="pic" sz="quarter" idx="15"/>
          </p:nvPr>
        </p:nvSpPr>
        <p:spPr>
          <a:xfrm>
            <a:off x="5715000" y="3018234"/>
            <a:ext cx="3027164" cy="2527102"/>
          </a:xfrm>
          <a:prstGeom prst="rect">
            <a:avLst/>
          </a:prstGeom>
        </p:spPr>
        <p:txBody>
          <a:bodyPr lIns="64281" tIns="32140" rIns="64281" bIns="32140">
            <a:noAutofit/>
          </a:bodyPr>
          <a:lstStyle/>
          <a:p>
            <a:endParaRPr/>
          </a:p>
        </p:txBody>
      </p:sp>
      <p:sp>
        <p:nvSpPr>
          <p:cNvPr id="93" name="Shape 93"/>
          <p:cNvSpPr>
            <a:spLocks noGrp="1"/>
          </p:cNvSpPr>
          <p:nvPr>
            <p:ph type="body" sz="quarter" idx="1"/>
          </p:nvPr>
        </p:nvSpPr>
        <p:spPr>
          <a:xfrm>
            <a:off x="401836" y="5661423"/>
            <a:ext cx="8340328" cy="937617"/>
          </a:xfrm>
          <a:prstGeom prst="rect">
            <a:avLst/>
          </a:prstGeom>
        </p:spPr>
        <p:txBody>
          <a:bodyPr/>
          <a:lstStyle>
            <a:lvl1pPr marL="0" indent="0">
              <a:spcBef>
                <a:spcPts val="984"/>
              </a:spcBef>
              <a:buSzTx/>
              <a:buFontTx/>
              <a:buNone/>
              <a:defRPr sz="2000" spc="20">
                <a:latin typeface="Iowan Old Style Italic"/>
                <a:ea typeface="Iowan Old Style Italic"/>
                <a:cs typeface="Iowan Old Style Italic"/>
                <a:sym typeface="Iowan Old Style Italic"/>
              </a:defRPr>
            </a:lvl1pPr>
            <a:lvl2pPr marL="0" indent="160704">
              <a:spcBef>
                <a:spcPts val="984"/>
              </a:spcBef>
              <a:buSzTx/>
              <a:buFontTx/>
              <a:buNone/>
              <a:defRPr sz="2000" spc="20">
                <a:latin typeface="Iowan Old Style Italic"/>
                <a:ea typeface="Iowan Old Style Italic"/>
                <a:cs typeface="Iowan Old Style Italic"/>
                <a:sym typeface="Iowan Old Style Italic"/>
              </a:defRPr>
            </a:lvl2pPr>
            <a:lvl3pPr marL="0" indent="321407">
              <a:spcBef>
                <a:spcPts val="984"/>
              </a:spcBef>
              <a:buSzTx/>
              <a:buFontTx/>
              <a:buNone/>
              <a:defRPr sz="2000" spc="20">
                <a:latin typeface="Iowan Old Style Italic"/>
                <a:ea typeface="Iowan Old Style Italic"/>
                <a:cs typeface="Iowan Old Style Italic"/>
                <a:sym typeface="Iowan Old Style Italic"/>
              </a:defRPr>
            </a:lvl3pPr>
            <a:lvl4pPr marL="0" indent="482111">
              <a:spcBef>
                <a:spcPts val="984"/>
              </a:spcBef>
              <a:buSzTx/>
              <a:buFontTx/>
              <a:buNone/>
              <a:defRPr sz="2000" spc="20">
                <a:latin typeface="Iowan Old Style Italic"/>
                <a:ea typeface="Iowan Old Style Italic"/>
                <a:cs typeface="Iowan Old Style Italic"/>
                <a:sym typeface="Iowan Old Style Italic"/>
              </a:defRPr>
            </a:lvl4pPr>
            <a:lvl5pPr marL="0" indent="642816">
              <a:spcBef>
                <a:spcPts val="984"/>
              </a:spcBef>
              <a:buSzTx/>
              <a:buFontTx/>
              <a:buNone/>
              <a:defRPr sz="2000" spc="20">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79827258"/>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357191" y="1033184"/>
            <a:ext cx="968199" cy="2657443"/>
          </a:xfrm>
          <a:prstGeom prst="rect">
            <a:avLst/>
          </a:prstGeom>
          <a:ln w="12700">
            <a:miter lim="400000"/>
          </a:ln>
          <a:extLst>
            <a:ext uri="{C572A759-6A51-4108-AA02-DFA0A04FC94B}">
              <ma14:wrappingTextBoxFlag xmlns:ma14="http://schemas.microsoft.com/office/mac/drawingml/2011/main" val="1"/>
            </a:ext>
          </a:extLst>
        </p:spPr>
        <p:txBody>
          <a:bodyPr wrap="none" lIns="35711" tIns="35711" rIns="35711" bIns="35711"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pPr defTabSz="410688" hangingPunct="0"/>
            <a:r>
              <a:rPr kern="0"/>
              <a:t>“</a:t>
            </a:r>
          </a:p>
        </p:txBody>
      </p:sp>
      <p:sp>
        <p:nvSpPr>
          <p:cNvPr id="102" name="Shape 102"/>
          <p:cNvSpPr>
            <a:spLocks noGrp="1"/>
          </p:cNvSpPr>
          <p:nvPr>
            <p:ph type="body" sz="quarter" idx="13"/>
          </p:nvPr>
        </p:nvSpPr>
        <p:spPr>
          <a:xfrm>
            <a:off x="1366242" y="2721471"/>
            <a:ext cx="7375922" cy="595352"/>
          </a:xfrm>
          <a:prstGeom prst="rect">
            <a:avLst/>
          </a:prstGeom>
        </p:spPr>
        <p:txBody>
          <a:bodyPr>
            <a:spAutoFit/>
          </a:bodyPr>
          <a:lstStyle>
            <a:lvl1pPr marL="0" indent="0">
              <a:spcBef>
                <a:spcPts val="1125"/>
              </a:spcBef>
              <a:buSzTx/>
              <a:buFontTx/>
              <a:buNone/>
              <a:defRPr sz="3400">
                <a:solidFill>
                  <a:srgbClr val="747676"/>
                </a:solidFill>
              </a:defRPr>
            </a:lvl1pPr>
          </a:lstStyle>
          <a:p>
            <a:r>
              <a:t>Type a quote here.</a:t>
            </a:r>
          </a:p>
        </p:txBody>
      </p:sp>
      <p:sp>
        <p:nvSpPr>
          <p:cNvPr id="103" name="Shape 103"/>
          <p:cNvSpPr>
            <a:spLocks noGrp="1"/>
          </p:cNvSpPr>
          <p:nvPr>
            <p:ph type="body" sz="quarter" idx="14"/>
          </p:nvPr>
        </p:nvSpPr>
        <p:spPr>
          <a:xfrm>
            <a:off x="1366242" y="5464969"/>
            <a:ext cx="7375922" cy="438386"/>
          </a:xfrm>
          <a:prstGeom prst="rect">
            <a:avLst/>
          </a:prstGeom>
        </p:spPr>
        <p:txBody>
          <a:bodyPr>
            <a:spAutoFit/>
          </a:bodyPr>
          <a:lstStyle>
            <a:lvl1pPr marL="0" indent="0" algn="r">
              <a:lnSpc>
                <a:spcPct val="70000"/>
              </a:lnSpc>
              <a:spcBef>
                <a:spcPts val="1125"/>
              </a:spcBef>
              <a:buSzTx/>
              <a:buFontTx/>
              <a:buNone/>
              <a:defRPr sz="34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84650513"/>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9144000" cy="6858000"/>
          </a:xfrm>
          <a:prstGeom prst="rect">
            <a:avLst/>
          </a:prstGeom>
        </p:spPr>
        <p:txBody>
          <a:bodyPr lIns="64281" tIns="32140" rIns="64281" bIns="32140">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352055721"/>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14265535"/>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401836" y="3929063"/>
            <a:ext cx="8350158"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401836" y="401836"/>
            <a:ext cx="8340328" cy="3643313"/>
          </a:xfrm>
          <a:prstGeom prst="rect">
            <a:avLst/>
          </a:prstGeom>
        </p:spPr>
        <p:txBody>
          <a:bodyPr anchor="b"/>
          <a:lstStyle>
            <a:lvl1pPr algn="ctr">
              <a:lnSpc>
                <a:spcPct val="80000"/>
              </a:lnSpc>
              <a:spcBef>
                <a:spcPts val="0"/>
              </a:spcBef>
              <a:defRPr sz="8500">
                <a:solidFill>
                  <a:srgbClr val="5C5C5C"/>
                </a:solidFill>
              </a:defRPr>
            </a:lvl1pPr>
          </a:lstStyle>
          <a:p>
            <a:r>
              <a:t>Title Text</a:t>
            </a:r>
          </a:p>
        </p:txBody>
      </p:sp>
      <p:sp>
        <p:nvSpPr>
          <p:cNvPr id="13" name="Shape 13"/>
          <p:cNvSpPr>
            <a:spLocks noGrp="1"/>
          </p:cNvSpPr>
          <p:nvPr>
            <p:ph type="body" sz="half" idx="1"/>
          </p:nvPr>
        </p:nvSpPr>
        <p:spPr>
          <a:xfrm>
            <a:off x="401836" y="3991570"/>
            <a:ext cx="8340328" cy="2294930"/>
          </a:xfrm>
          <a:prstGeom prst="rect">
            <a:avLst/>
          </a:prstGeom>
        </p:spPr>
        <p:txBody>
          <a:bodyPr/>
          <a:lstStyle>
            <a:lvl1pPr marL="0" indent="0"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1pPr>
            <a:lvl2pPr marL="0" indent="160729"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2pPr>
            <a:lvl3pPr marL="0" indent="321457"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3pPr>
            <a:lvl4pPr marL="0" indent="482186"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4pPr>
            <a:lvl5pPr marL="0" indent="642915" algn="ctr">
              <a:lnSpc>
                <a:spcPct val="70000"/>
              </a:lnSpc>
              <a:spcBef>
                <a:spcPts val="0"/>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473633" y="6461126"/>
            <a:ext cx="243653" cy="24140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60037444"/>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9144000" cy="6858000"/>
          </a:xfrm>
          <a:prstGeom prst="rect">
            <a:avLst/>
          </a:prstGeom>
        </p:spPr>
        <p:txBody>
          <a:bodyPr lIns="64291" tIns="32145" rIns="64291" bIns="32145">
            <a:noAutofit/>
          </a:bodyPr>
          <a:lstStyle/>
          <a:p>
            <a:endParaRPr/>
          </a:p>
        </p:txBody>
      </p:sp>
      <p:sp>
        <p:nvSpPr>
          <p:cNvPr id="22" name="Shape 22"/>
          <p:cNvSpPr>
            <a:spLocks noGrp="1"/>
          </p:cNvSpPr>
          <p:nvPr>
            <p:ph type="body" sz="half" idx="14"/>
          </p:nvPr>
        </p:nvSpPr>
        <p:spPr>
          <a:xfrm>
            <a:off x="0" y="3812977"/>
            <a:ext cx="9144000" cy="2536031"/>
          </a:xfrm>
          <a:prstGeom prst="rect">
            <a:avLst/>
          </a:prstGeom>
          <a:solidFill>
            <a:srgbClr val="FFFFFF"/>
          </a:solidFill>
        </p:spPr>
        <p:txBody>
          <a:bodyPr anchor="ctr">
            <a:noAutofit/>
          </a:bodyPr>
          <a:lstStyle>
            <a:lvl1pPr marL="0" indent="0" algn="ctr">
              <a:spcBef>
                <a:spcPts val="0"/>
              </a:spcBef>
              <a:buSzTx/>
              <a:buFontTx/>
              <a:buNone/>
              <a:defRPr sz="2400">
                <a:latin typeface="DIN Alternate"/>
                <a:sym typeface="DIN Alternate"/>
              </a:defRPr>
            </a:lvl1p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401836" y="5357810"/>
            <a:ext cx="8349258" cy="3"/>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1836" y="3911203"/>
            <a:ext cx="8340328" cy="1553766"/>
          </a:xfrm>
          <a:prstGeom prst="rect">
            <a:avLst/>
          </a:prstGeom>
        </p:spPr>
        <p:txBody>
          <a:bodyPr anchor="b"/>
          <a:lstStyle>
            <a:lvl1pPr algn="r">
              <a:lnSpc>
                <a:spcPct val="80000"/>
              </a:lnSpc>
              <a:spcBef>
                <a:spcPts val="0"/>
              </a:spcBef>
              <a:defRPr sz="8500">
                <a:solidFill>
                  <a:srgbClr val="5C5C5C"/>
                </a:solidFill>
              </a:defRPr>
            </a:lvl1pPr>
          </a:lstStyle>
          <a:p>
            <a:r>
              <a:t>Title Text</a:t>
            </a:r>
          </a:p>
        </p:txBody>
      </p:sp>
      <p:sp>
        <p:nvSpPr>
          <p:cNvPr id="25" name="Shape 25"/>
          <p:cNvSpPr>
            <a:spLocks noGrp="1"/>
          </p:cNvSpPr>
          <p:nvPr>
            <p:ph type="body" sz="quarter" idx="1"/>
          </p:nvPr>
        </p:nvSpPr>
        <p:spPr>
          <a:xfrm>
            <a:off x="401836" y="5393531"/>
            <a:ext cx="8340328" cy="866180"/>
          </a:xfrm>
          <a:prstGeom prst="rect">
            <a:avLst/>
          </a:prstGeom>
        </p:spPr>
        <p:txBody>
          <a:bodyPr/>
          <a:lstStyle>
            <a:lvl1pPr marL="0" indent="0"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1pPr>
            <a:lvl2pPr marL="0" indent="160729"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2pPr>
            <a:lvl3pPr marL="0" indent="321457"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3pPr>
            <a:lvl4pPr marL="0" indent="48218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4pPr>
            <a:lvl5pPr marL="0" indent="642915"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8476418" y="6465094"/>
            <a:ext cx="243653" cy="241409"/>
          </a:xfrm>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794745932"/>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401836" y="401836"/>
            <a:ext cx="8340328" cy="3643313"/>
          </a:xfrm>
          <a:prstGeom prst="rect">
            <a:avLst/>
          </a:prstGeom>
        </p:spPr>
        <p:txBody>
          <a:bodyPr anchor="b"/>
          <a:lstStyle>
            <a:lvl1pPr algn="ctr">
              <a:lnSpc>
                <a:spcPct val="80000"/>
              </a:lnSpc>
              <a:spcBef>
                <a:spcPts val="0"/>
              </a:spcBef>
              <a:defRPr sz="8500">
                <a:solidFill>
                  <a:srgbClr val="5C5C5C"/>
                </a:solidFill>
              </a:defRPr>
            </a:lvl1pPr>
          </a:lstStyle>
          <a:p>
            <a:r>
              <a:t>Title Text</a:t>
            </a:r>
          </a:p>
        </p:txBody>
      </p:sp>
      <p:sp>
        <p:nvSpPr>
          <p:cNvPr id="34" name="Shape 34"/>
          <p:cNvSpPr>
            <a:spLocks noGrp="1"/>
          </p:cNvSpPr>
          <p:nvPr>
            <p:ph type="sldNum" sz="quarter" idx="2"/>
          </p:nvPr>
        </p:nvSpPr>
        <p:spPr>
          <a:xfrm>
            <a:off x="8470056" y="6461126"/>
            <a:ext cx="243653" cy="24140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71357842"/>
      </p:ext>
    </p:extLst>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5295305" y="0"/>
            <a:ext cx="3848695" cy="6858000"/>
          </a:xfrm>
          <a:prstGeom prst="rect">
            <a:avLst/>
          </a:prstGeom>
        </p:spPr>
        <p:txBody>
          <a:bodyPr lIns="64291" tIns="32145" rIns="64291" bIns="32145">
            <a:noAutofit/>
          </a:bodyPr>
          <a:lstStyle/>
          <a:p>
            <a:endParaRPr/>
          </a:p>
        </p:txBody>
      </p:sp>
      <p:sp>
        <p:nvSpPr>
          <p:cNvPr id="42" name="Shape 42"/>
          <p:cNvSpPr>
            <a:spLocks noGrp="1"/>
          </p:cNvSpPr>
          <p:nvPr>
            <p:ph type="body" sz="quarter" idx="14"/>
          </p:nvPr>
        </p:nvSpPr>
        <p:spPr>
          <a:xfrm flipV="1">
            <a:off x="401836" y="5357812"/>
            <a:ext cx="4536281"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401836" y="401836"/>
            <a:ext cx="4536281" cy="5072063"/>
          </a:xfrm>
          <a:prstGeom prst="rect">
            <a:avLst/>
          </a:prstGeom>
        </p:spPr>
        <p:txBody>
          <a:bodyPr anchor="b"/>
          <a:lstStyle>
            <a:lvl1pPr algn="r">
              <a:lnSpc>
                <a:spcPct val="80000"/>
              </a:lnSpc>
              <a:spcBef>
                <a:spcPts val="0"/>
              </a:spcBef>
              <a:defRPr sz="8500">
                <a:solidFill>
                  <a:srgbClr val="5C5C5C"/>
                </a:solidFill>
              </a:defRPr>
            </a:lvl1pPr>
          </a:lstStyle>
          <a:p>
            <a:r>
              <a:t>Title Text</a:t>
            </a:r>
          </a:p>
        </p:txBody>
      </p:sp>
      <p:sp>
        <p:nvSpPr>
          <p:cNvPr id="44" name="Shape 44"/>
          <p:cNvSpPr>
            <a:spLocks noGrp="1"/>
          </p:cNvSpPr>
          <p:nvPr>
            <p:ph type="body" sz="quarter" idx="1"/>
          </p:nvPr>
        </p:nvSpPr>
        <p:spPr>
          <a:xfrm>
            <a:off x="401836" y="5393531"/>
            <a:ext cx="4536281" cy="955477"/>
          </a:xfrm>
          <a:prstGeom prst="rect">
            <a:avLst/>
          </a:prstGeom>
        </p:spPr>
        <p:txBody>
          <a:bodyPr/>
          <a:lstStyle>
            <a:lvl1pPr marL="0" indent="0"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1pPr>
            <a:lvl2pPr marL="0" indent="160729"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2pPr>
            <a:lvl3pPr marL="0" indent="321457"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3pPr>
            <a:lvl4pPr marL="0" indent="48218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4pPr>
            <a:lvl5pPr marL="0" indent="642915"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8476418" y="6465094"/>
            <a:ext cx="243653" cy="241409"/>
          </a:xfrm>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2693108956"/>
      </p:ext>
    </p:extLst>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75677756"/>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401836" y="401840"/>
            <a:ext cx="8340328" cy="3643313"/>
          </a:xfrm>
          <a:prstGeom prst="rect">
            <a:avLst/>
          </a:prstGeom>
        </p:spPr>
        <p:txBody>
          <a:bodyPr anchor="b"/>
          <a:lstStyle>
            <a:lvl1pPr algn="ctr">
              <a:lnSpc>
                <a:spcPct val="80000"/>
              </a:lnSpc>
              <a:spcBef>
                <a:spcPts val="0"/>
              </a:spcBef>
              <a:defRPr sz="8500">
                <a:solidFill>
                  <a:srgbClr val="5C5C5C"/>
                </a:solidFill>
              </a:defRPr>
            </a:lvl1pPr>
          </a:lstStyle>
          <a:p>
            <a:r>
              <a:t>Title Text</a:t>
            </a:r>
          </a:p>
        </p:txBody>
      </p:sp>
      <p:sp>
        <p:nvSpPr>
          <p:cNvPr id="34" name="Shape 34"/>
          <p:cNvSpPr>
            <a:spLocks noGrp="1"/>
          </p:cNvSpPr>
          <p:nvPr>
            <p:ph type="sldNum" sz="quarter" idx="2"/>
          </p:nvPr>
        </p:nvSpPr>
        <p:spPr>
          <a:xfrm>
            <a:off x="8464621" y="6461130"/>
            <a:ext cx="249088" cy="24525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50930183"/>
      </p:ext>
    </p:extLst>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45356839"/>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4527352" cy="6858000"/>
          </a:xfrm>
          <a:prstGeom prst="rect">
            <a:avLst/>
          </a:prstGeom>
        </p:spPr>
        <p:txBody>
          <a:bodyPr lIns="64291" tIns="32145" rIns="64291" bIns="32145">
            <a:noAutofit/>
          </a:bodyPr>
          <a:lstStyle/>
          <a:p>
            <a:endParaRPr/>
          </a:p>
        </p:txBody>
      </p:sp>
      <p:sp>
        <p:nvSpPr>
          <p:cNvPr id="72" name="Shape 72"/>
          <p:cNvSpPr>
            <a:spLocks noGrp="1"/>
          </p:cNvSpPr>
          <p:nvPr>
            <p:ph type="body" sz="quarter" idx="14"/>
          </p:nvPr>
        </p:nvSpPr>
        <p:spPr>
          <a:xfrm>
            <a:off x="4938117" y="1107281"/>
            <a:ext cx="3795117"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4938117" y="508992"/>
            <a:ext cx="3795117" cy="508992"/>
          </a:xfrm>
          <a:prstGeom prst="rect">
            <a:avLst/>
          </a:prstGeom>
        </p:spPr>
        <p:txBody>
          <a:bodyPr/>
          <a:lstStyle/>
          <a:p>
            <a:r>
              <a:t>Title Text</a:t>
            </a:r>
          </a:p>
        </p:txBody>
      </p:sp>
      <p:sp>
        <p:nvSpPr>
          <p:cNvPr id="74" name="Shape 74"/>
          <p:cNvSpPr>
            <a:spLocks noGrp="1"/>
          </p:cNvSpPr>
          <p:nvPr>
            <p:ph type="body" sz="half" idx="1"/>
          </p:nvPr>
        </p:nvSpPr>
        <p:spPr>
          <a:xfrm>
            <a:off x="4938117" y="1268016"/>
            <a:ext cx="3795117" cy="5080992"/>
          </a:xfrm>
          <a:prstGeom prst="rect">
            <a:avLst/>
          </a:prstGeom>
        </p:spPr>
        <p:txBody>
          <a:bodyPr/>
          <a:lstStyle>
            <a:lvl1pPr marL="285740" indent="-285740">
              <a:defRPr sz="2000"/>
            </a:lvl1pPr>
            <a:lvl2pPr marL="571480" indent="-285740">
              <a:defRPr sz="2000"/>
            </a:lvl2pPr>
            <a:lvl3pPr marL="857220" indent="-285740">
              <a:defRPr sz="2000"/>
            </a:lvl3pPr>
            <a:lvl4pPr marL="1142959" indent="-285740">
              <a:defRPr sz="2000"/>
            </a:lvl4pPr>
            <a:lvl5pPr marL="1428699" indent="-285740">
              <a:defRPr sz="20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52140235"/>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81372850"/>
      </p:ext>
    </p:extLst>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401836" y="401836"/>
            <a:ext cx="5223867" cy="5143500"/>
          </a:xfrm>
          <a:prstGeom prst="rect">
            <a:avLst/>
          </a:prstGeom>
        </p:spPr>
        <p:txBody>
          <a:bodyPr lIns="64291" tIns="32145" rIns="64291" bIns="32145">
            <a:noAutofit/>
          </a:bodyPr>
          <a:lstStyle/>
          <a:p>
            <a:endParaRPr/>
          </a:p>
        </p:txBody>
      </p:sp>
      <p:sp>
        <p:nvSpPr>
          <p:cNvPr id="91" name="Shape 91"/>
          <p:cNvSpPr>
            <a:spLocks noGrp="1"/>
          </p:cNvSpPr>
          <p:nvPr>
            <p:ph type="pic" sz="quarter" idx="14"/>
          </p:nvPr>
        </p:nvSpPr>
        <p:spPr>
          <a:xfrm>
            <a:off x="5715000" y="401836"/>
            <a:ext cx="3027164" cy="2527102"/>
          </a:xfrm>
          <a:prstGeom prst="rect">
            <a:avLst/>
          </a:prstGeom>
        </p:spPr>
        <p:txBody>
          <a:bodyPr lIns="64291" tIns="32145" rIns="64291" bIns="32145">
            <a:noAutofit/>
          </a:bodyPr>
          <a:lstStyle/>
          <a:p>
            <a:endParaRPr/>
          </a:p>
        </p:txBody>
      </p:sp>
      <p:sp>
        <p:nvSpPr>
          <p:cNvPr id="92" name="Shape 92"/>
          <p:cNvSpPr>
            <a:spLocks noGrp="1"/>
          </p:cNvSpPr>
          <p:nvPr>
            <p:ph type="pic" sz="quarter" idx="15"/>
          </p:nvPr>
        </p:nvSpPr>
        <p:spPr>
          <a:xfrm>
            <a:off x="5715000" y="3018234"/>
            <a:ext cx="3027164" cy="2527102"/>
          </a:xfrm>
          <a:prstGeom prst="rect">
            <a:avLst/>
          </a:prstGeom>
        </p:spPr>
        <p:txBody>
          <a:bodyPr lIns="64291" tIns="32145" rIns="64291" bIns="32145">
            <a:noAutofit/>
          </a:bodyPr>
          <a:lstStyle/>
          <a:p>
            <a:endParaRPr/>
          </a:p>
        </p:txBody>
      </p:sp>
      <p:sp>
        <p:nvSpPr>
          <p:cNvPr id="93" name="Shape 93"/>
          <p:cNvSpPr>
            <a:spLocks noGrp="1"/>
          </p:cNvSpPr>
          <p:nvPr>
            <p:ph type="body" sz="quarter" idx="1"/>
          </p:nvPr>
        </p:nvSpPr>
        <p:spPr>
          <a:xfrm>
            <a:off x="401836" y="5661422"/>
            <a:ext cx="8340328" cy="937617"/>
          </a:xfrm>
          <a:prstGeom prst="rect">
            <a:avLst/>
          </a:prstGeom>
        </p:spPr>
        <p:txBody>
          <a:bodyPr/>
          <a:lstStyle>
            <a:lvl1pPr marL="0" indent="0">
              <a:spcBef>
                <a:spcPts val="984"/>
              </a:spcBef>
              <a:buSzTx/>
              <a:buFontTx/>
              <a:buNone/>
              <a:defRPr sz="2000" spc="20">
                <a:latin typeface="Iowan Old Style Italic"/>
                <a:ea typeface="Iowan Old Style Italic"/>
                <a:cs typeface="Iowan Old Style Italic"/>
                <a:sym typeface="Iowan Old Style Italic"/>
              </a:defRPr>
            </a:lvl1pPr>
            <a:lvl2pPr marL="0" indent="160729">
              <a:spcBef>
                <a:spcPts val="984"/>
              </a:spcBef>
              <a:buSzTx/>
              <a:buFontTx/>
              <a:buNone/>
              <a:defRPr sz="2000" spc="20">
                <a:latin typeface="Iowan Old Style Italic"/>
                <a:ea typeface="Iowan Old Style Italic"/>
                <a:cs typeface="Iowan Old Style Italic"/>
                <a:sym typeface="Iowan Old Style Italic"/>
              </a:defRPr>
            </a:lvl2pPr>
            <a:lvl3pPr marL="0" indent="321457">
              <a:spcBef>
                <a:spcPts val="984"/>
              </a:spcBef>
              <a:buSzTx/>
              <a:buFontTx/>
              <a:buNone/>
              <a:defRPr sz="2000" spc="20">
                <a:latin typeface="Iowan Old Style Italic"/>
                <a:ea typeface="Iowan Old Style Italic"/>
                <a:cs typeface="Iowan Old Style Italic"/>
                <a:sym typeface="Iowan Old Style Italic"/>
              </a:defRPr>
            </a:lvl3pPr>
            <a:lvl4pPr marL="0" indent="482186">
              <a:spcBef>
                <a:spcPts val="984"/>
              </a:spcBef>
              <a:buSzTx/>
              <a:buFontTx/>
              <a:buNone/>
              <a:defRPr sz="2000" spc="20">
                <a:latin typeface="Iowan Old Style Italic"/>
                <a:ea typeface="Iowan Old Style Italic"/>
                <a:cs typeface="Iowan Old Style Italic"/>
                <a:sym typeface="Iowan Old Style Italic"/>
              </a:defRPr>
            </a:lvl4pPr>
            <a:lvl5pPr marL="0" indent="642915">
              <a:spcBef>
                <a:spcPts val="984"/>
              </a:spcBef>
              <a:buSzTx/>
              <a:buFontTx/>
              <a:buNone/>
              <a:defRPr sz="2000" spc="20">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42093811"/>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357188" y="1033175"/>
            <a:ext cx="968211" cy="265745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pPr defTabSz="410751" hangingPunct="0"/>
            <a:r>
              <a:rPr kern="0"/>
              <a:t>“</a:t>
            </a:r>
          </a:p>
        </p:txBody>
      </p:sp>
      <p:sp>
        <p:nvSpPr>
          <p:cNvPr id="102" name="Shape 102"/>
          <p:cNvSpPr>
            <a:spLocks noGrp="1"/>
          </p:cNvSpPr>
          <p:nvPr>
            <p:ph type="body" sz="quarter" idx="13"/>
          </p:nvPr>
        </p:nvSpPr>
        <p:spPr>
          <a:xfrm>
            <a:off x="1366242" y="2721471"/>
            <a:ext cx="7375922" cy="595352"/>
          </a:xfrm>
          <a:prstGeom prst="rect">
            <a:avLst/>
          </a:prstGeom>
        </p:spPr>
        <p:txBody>
          <a:bodyPr>
            <a:spAutoFit/>
          </a:bodyPr>
          <a:lstStyle>
            <a:lvl1pPr marL="0" indent="0">
              <a:spcBef>
                <a:spcPts val="1125"/>
              </a:spcBef>
              <a:buSzTx/>
              <a:buFontTx/>
              <a:buNone/>
              <a:defRPr sz="3400">
                <a:solidFill>
                  <a:srgbClr val="747676"/>
                </a:solidFill>
              </a:defRPr>
            </a:lvl1pPr>
          </a:lstStyle>
          <a:p>
            <a:r>
              <a:t>Type a quote here.</a:t>
            </a:r>
          </a:p>
        </p:txBody>
      </p:sp>
      <p:sp>
        <p:nvSpPr>
          <p:cNvPr id="103" name="Shape 103"/>
          <p:cNvSpPr>
            <a:spLocks noGrp="1"/>
          </p:cNvSpPr>
          <p:nvPr>
            <p:ph type="body" sz="quarter" idx="14"/>
          </p:nvPr>
        </p:nvSpPr>
        <p:spPr>
          <a:xfrm>
            <a:off x="1366242" y="5464969"/>
            <a:ext cx="7375922" cy="438386"/>
          </a:xfrm>
          <a:prstGeom prst="rect">
            <a:avLst/>
          </a:prstGeom>
        </p:spPr>
        <p:txBody>
          <a:bodyPr>
            <a:spAutoFit/>
          </a:bodyPr>
          <a:lstStyle>
            <a:lvl1pPr marL="0" indent="0" algn="r">
              <a:lnSpc>
                <a:spcPct val="70000"/>
              </a:lnSpc>
              <a:spcBef>
                <a:spcPts val="1125"/>
              </a:spcBef>
              <a:buSzTx/>
              <a:buFontTx/>
              <a:buNone/>
              <a:defRPr sz="3400">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21759927"/>
      </p:ext>
    </p:extLst>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9144000" cy="6858000"/>
          </a:xfrm>
          <a:prstGeom prst="rect">
            <a:avLst/>
          </a:prstGeom>
        </p:spPr>
        <p:txBody>
          <a:bodyPr lIns="64291" tIns="32145" rIns="64291" bIns="32145">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3055193591"/>
      </p:ext>
    </p:extLst>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25290929"/>
      </p:ext>
    </p:extLst>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body" sz="quarter" idx="13"/>
          </p:nvPr>
        </p:nvSpPr>
        <p:spPr>
          <a:xfrm>
            <a:off x="401836" y="3929063"/>
            <a:ext cx="8350158"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Shape 12"/>
          <p:cNvSpPr>
            <a:spLocks noGrp="1"/>
          </p:cNvSpPr>
          <p:nvPr>
            <p:ph type="title"/>
          </p:nvPr>
        </p:nvSpPr>
        <p:spPr>
          <a:xfrm>
            <a:off x="401836" y="401836"/>
            <a:ext cx="8340328" cy="3643313"/>
          </a:xfrm>
          <a:prstGeom prst="rect">
            <a:avLst/>
          </a:prstGeom>
        </p:spPr>
        <p:txBody>
          <a:bodyPr anchor="b"/>
          <a:lstStyle>
            <a:lvl1pPr algn="ctr">
              <a:lnSpc>
                <a:spcPct val="80000"/>
              </a:lnSpc>
              <a:spcBef>
                <a:spcPts val="0"/>
              </a:spcBef>
              <a:defRPr sz="8508">
                <a:solidFill>
                  <a:srgbClr val="5C5C5C"/>
                </a:solidFill>
              </a:defRPr>
            </a:lvl1pPr>
          </a:lstStyle>
          <a:p>
            <a:r>
              <a:t>Title Text</a:t>
            </a:r>
          </a:p>
        </p:txBody>
      </p:sp>
      <p:sp>
        <p:nvSpPr>
          <p:cNvPr id="13" name="Shape 13"/>
          <p:cNvSpPr>
            <a:spLocks noGrp="1"/>
          </p:cNvSpPr>
          <p:nvPr>
            <p:ph type="body" sz="half" idx="1"/>
          </p:nvPr>
        </p:nvSpPr>
        <p:spPr>
          <a:xfrm>
            <a:off x="401836" y="3991570"/>
            <a:ext cx="8340328" cy="2294930"/>
          </a:xfrm>
          <a:prstGeom prst="rect">
            <a:avLst/>
          </a:prstGeom>
        </p:spPr>
        <p:txBody>
          <a:bodyPr/>
          <a:lstStyle>
            <a:lvl1pPr marL="0" indent="0"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1pPr>
            <a:lvl2pPr marL="0" indent="160729"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2pPr>
            <a:lvl3pPr marL="0" indent="321457"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3pPr>
            <a:lvl4pPr marL="0" indent="482186"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4pPr>
            <a:lvl5pPr marL="0" indent="642915" algn="ctr">
              <a:lnSpc>
                <a:spcPct val="70000"/>
              </a:lnSpc>
              <a:spcBef>
                <a:spcPts val="0"/>
              </a:spcBef>
              <a:buSzTx/>
              <a:buFontTx/>
              <a:buNone/>
              <a:defRPr sz="3375">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438362" y="6461126"/>
            <a:ext cx="278924" cy="27571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6388402"/>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pic" idx="13"/>
          </p:nvPr>
        </p:nvSpPr>
        <p:spPr>
          <a:xfrm>
            <a:off x="0" y="0"/>
            <a:ext cx="9144000" cy="6858000"/>
          </a:xfrm>
          <a:prstGeom prst="rect">
            <a:avLst/>
          </a:prstGeom>
        </p:spPr>
        <p:txBody>
          <a:bodyPr lIns="91439" tIns="45719" rIns="91439" bIns="45719">
            <a:noAutofit/>
          </a:bodyPr>
          <a:lstStyle/>
          <a:p>
            <a:endParaRPr/>
          </a:p>
        </p:txBody>
      </p:sp>
      <p:sp>
        <p:nvSpPr>
          <p:cNvPr id="22" name="Shape 22"/>
          <p:cNvSpPr>
            <a:spLocks noGrp="1"/>
          </p:cNvSpPr>
          <p:nvPr>
            <p:ph type="body" sz="half" idx="14"/>
          </p:nvPr>
        </p:nvSpPr>
        <p:spPr>
          <a:xfrm>
            <a:off x="0" y="3812977"/>
            <a:ext cx="9144000" cy="2536031"/>
          </a:xfrm>
          <a:prstGeom prst="rect">
            <a:avLst/>
          </a:prstGeom>
          <a:solidFill>
            <a:srgbClr val="FFFFFF"/>
          </a:solidFill>
        </p:spPr>
        <p:txBody>
          <a:bodyPr anchor="ctr">
            <a:noAutofit/>
          </a:bodyPr>
          <a:lstStyle>
            <a:lvl1pPr marL="0" indent="0" algn="ctr">
              <a:spcBef>
                <a:spcPts val="0"/>
              </a:spcBef>
              <a:buSzTx/>
              <a:buFontTx/>
              <a:buNone/>
              <a:defRPr sz="2400">
                <a:latin typeface="DIN Alternate"/>
                <a:sym typeface="DIN Alternate"/>
              </a:defRPr>
            </a:lvl1p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Shape 23"/>
          <p:cNvSpPr>
            <a:spLocks noGrp="1"/>
          </p:cNvSpPr>
          <p:nvPr>
            <p:ph type="body" sz="quarter" idx="15"/>
          </p:nvPr>
        </p:nvSpPr>
        <p:spPr>
          <a:xfrm flipV="1">
            <a:off x="401836" y="5357810"/>
            <a:ext cx="8349258" cy="3"/>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401836" y="3911203"/>
            <a:ext cx="8340328" cy="1553766"/>
          </a:xfrm>
          <a:prstGeom prst="rect">
            <a:avLst/>
          </a:prstGeom>
        </p:spPr>
        <p:txBody>
          <a:bodyPr anchor="b"/>
          <a:lstStyle>
            <a:lvl1pPr algn="r">
              <a:lnSpc>
                <a:spcPct val="80000"/>
              </a:lnSpc>
              <a:spcBef>
                <a:spcPts val="0"/>
              </a:spcBef>
              <a:defRPr sz="8508">
                <a:solidFill>
                  <a:srgbClr val="5C5C5C"/>
                </a:solidFill>
              </a:defRPr>
            </a:lvl1pPr>
          </a:lstStyle>
          <a:p>
            <a:r>
              <a:t>Title Text</a:t>
            </a:r>
          </a:p>
        </p:txBody>
      </p:sp>
      <p:sp>
        <p:nvSpPr>
          <p:cNvPr id="25" name="Shape 25"/>
          <p:cNvSpPr>
            <a:spLocks noGrp="1"/>
          </p:cNvSpPr>
          <p:nvPr>
            <p:ph type="body" sz="quarter" idx="1"/>
          </p:nvPr>
        </p:nvSpPr>
        <p:spPr>
          <a:xfrm>
            <a:off x="401836" y="5393531"/>
            <a:ext cx="8340328" cy="866180"/>
          </a:xfrm>
          <a:prstGeom prst="rect">
            <a:avLst/>
          </a:prstGeom>
        </p:spPr>
        <p:txBody>
          <a:bodyPr/>
          <a:lstStyle>
            <a:lvl1pPr marL="0" indent="0"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1pPr>
            <a:lvl2pPr marL="0" indent="160729"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2pPr>
            <a:lvl3pPr marL="0" indent="321457"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3pPr>
            <a:lvl4pPr marL="0" indent="482186"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4pPr>
            <a:lvl5pPr marL="0" indent="642915"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8441147" y="6465094"/>
            <a:ext cx="278924" cy="275717"/>
          </a:xfrm>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3406775189"/>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401836" y="401836"/>
            <a:ext cx="8340328" cy="3643313"/>
          </a:xfrm>
          <a:prstGeom prst="rect">
            <a:avLst/>
          </a:prstGeom>
        </p:spPr>
        <p:txBody>
          <a:bodyPr anchor="b"/>
          <a:lstStyle>
            <a:lvl1pPr algn="ctr">
              <a:lnSpc>
                <a:spcPct val="80000"/>
              </a:lnSpc>
              <a:spcBef>
                <a:spcPts val="0"/>
              </a:spcBef>
              <a:defRPr sz="8508">
                <a:solidFill>
                  <a:srgbClr val="5C5C5C"/>
                </a:solidFill>
              </a:defRPr>
            </a:lvl1pPr>
          </a:lstStyle>
          <a:p>
            <a:r>
              <a:t>Title Text</a:t>
            </a:r>
          </a:p>
        </p:txBody>
      </p:sp>
      <p:sp>
        <p:nvSpPr>
          <p:cNvPr id="34" name="Shape 34"/>
          <p:cNvSpPr>
            <a:spLocks noGrp="1"/>
          </p:cNvSpPr>
          <p:nvPr>
            <p:ph type="sldNum" sz="quarter" idx="2"/>
          </p:nvPr>
        </p:nvSpPr>
        <p:spPr>
          <a:xfrm>
            <a:off x="8434785" y="6461126"/>
            <a:ext cx="278924" cy="27571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6106350"/>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5295306" y="0"/>
            <a:ext cx="3848695" cy="6858000"/>
          </a:xfrm>
          <a:prstGeom prst="rect">
            <a:avLst/>
          </a:prstGeom>
        </p:spPr>
        <p:txBody>
          <a:bodyPr lIns="64277" tIns="32139" rIns="64277" bIns="32139">
            <a:noAutofit/>
          </a:bodyPr>
          <a:lstStyle/>
          <a:p>
            <a:endParaRPr/>
          </a:p>
        </p:txBody>
      </p:sp>
      <p:sp>
        <p:nvSpPr>
          <p:cNvPr id="42" name="Shape 42"/>
          <p:cNvSpPr>
            <a:spLocks noGrp="1"/>
          </p:cNvSpPr>
          <p:nvPr>
            <p:ph type="body" sz="quarter" idx="14"/>
          </p:nvPr>
        </p:nvSpPr>
        <p:spPr>
          <a:xfrm flipV="1">
            <a:off x="401837" y="5357812"/>
            <a:ext cx="4536281"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401837" y="401840"/>
            <a:ext cx="4536281" cy="5072063"/>
          </a:xfrm>
          <a:prstGeom prst="rect">
            <a:avLst/>
          </a:prstGeom>
        </p:spPr>
        <p:txBody>
          <a:bodyPr anchor="b"/>
          <a:lstStyle>
            <a:lvl1pPr algn="r">
              <a:lnSpc>
                <a:spcPct val="80000"/>
              </a:lnSpc>
              <a:spcBef>
                <a:spcPts val="0"/>
              </a:spcBef>
              <a:defRPr sz="8500">
                <a:solidFill>
                  <a:srgbClr val="5C5C5C"/>
                </a:solidFill>
              </a:defRPr>
            </a:lvl1pPr>
          </a:lstStyle>
          <a:p>
            <a:r>
              <a:t>Title Text</a:t>
            </a:r>
          </a:p>
        </p:txBody>
      </p:sp>
      <p:sp>
        <p:nvSpPr>
          <p:cNvPr id="44" name="Shape 44"/>
          <p:cNvSpPr>
            <a:spLocks noGrp="1"/>
          </p:cNvSpPr>
          <p:nvPr>
            <p:ph type="body" sz="quarter" idx="1"/>
          </p:nvPr>
        </p:nvSpPr>
        <p:spPr>
          <a:xfrm>
            <a:off x="401837" y="5393535"/>
            <a:ext cx="4536281" cy="955477"/>
          </a:xfrm>
          <a:prstGeom prst="rect">
            <a:avLst/>
          </a:prstGeom>
        </p:spPr>
        <p:txBody>
          <a:bodyPr/>
          <a:lstStyle>
            <a:lvl1pPr marL="0" indent="0"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1pPr>
            <a:lvl2pPr marL="0" indent="16069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2pPr>
            <a:lvl3pPr marL="0" indent="321391"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3pPr>
            <a:lvl4pPr marL="0" indent="482086"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4pPr>
            <a:lvl5pPr marL="0" indent="642783" algn="r">
              <a:lnSpc>
                <a:spcPct val="70000"/>
              </a:lnSpc>
              <a:spcBef>
                <a:spcPts val="422"/>
              </a:spcBef>
              <a:buSzTx/>
              <a:buFontTx/>
              <a:buNone/>
              <a:defRPr sz="3400">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8470984" y="6465098"/>
            <a:ext cx="249088" cy="245255"/>
          </a:xfrm>
          <a:prstGeom prst="rect">
            <a:avLst/>
          </a:prstGeom>
        </p:spPr>
        <p:txBody>
          <a:bodyPr/>
          <a:lstStyle>
            <a:lvl1pPr>
              <a:defRPr>
                <a:solidFill>
                  <a:srgbClr val="CBCBCB"/>
                </a:solidFill>
              </a:defRPr>
            </a:lvl1pPr>
          </a:lstStyle>
          <a:p>
            <a:fld id="{86CB4B4D-7CA3-9044-876B-883B54F8677D}" type="slidenum">
              <a:rPr/>
              <a:pPr/>
              <a:t>‹#›</a:t>
            </a:fld>
            <a:endParaRPr/>
          </a:p>
        </p:txBody>
      </p:sp>
    </p:spTree>
    <p:extLst>
      <p:ext uri="{BB962C8B-B14F-4D97-AF65-F5344CB8AC3E}">
        <p14:creationId xmlns:p14="http://schemas.microsoft.com/office/powerpoint/2010/main" val="3222436778"/>
      </p:ext>
    </p:extLst>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idx="13"/>
          </p:nvPr>
        </p:nvSpPr>
        <p:spPr>
          <a:xfrm>
            <a:off x="5295305" y="0"/>
            <a:ext cx="3848695" cy="6858000"/>
          </a:xfrm>
          <a:prstGeom prst="rect">
            <a:avLst/>
          </a:prstGeom>
        </p:spPr>
        <p:txBody>
          <a:bodyPr lIns="91439" tIns="45719" rIns="91439" bIns="45719">
            <a:noAutofit/>
          </a:bodyPr>
          <a:lstStyle/>
          <a:p>
            <a:endParaRPr/>
          </a:p>
        </p:txBody>
      </p:sp>
      <p:sp>
        <p:nvSpPr>
          <p:cNvPr id="42" name="Shape 42"/>
          <p:cNvSpPr>
            <a:spLocks noGrp="1"/>
          </p:cNvSpPr>
          <p:nvPr>
            <p:ph type="body" sz="quarter" idx="14"/>
          </p:nvPr>
        </p:nvSpPr>
        <p:spPr>
          <a:xfrm flipV="1">
            <a:off x="401836" y="5357812"/>
            <a:ext cx="4536281" cy="2"/>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Shape 43"/>
          <p:cNvSpPr>
            <a:spLocks noGrp="1"/>
          </p:cNvSpPr>
          <p:nvPr>
            <p:ph type="title"/>
          </p:nvPr>
        </p:nvSpPr>
        <p:spPr>
          <a:xfrm>
            <a:off x="401836" y="401836"/>
            <a:ext cx="4536281" cy="5072063"/>
          </a:xfrm>
          <a:prstGeom prst="rect">
            <a:avLst/>
          </a:prstGeom>
        </p:spPr>
        <p:txBody>
          <a:bodyPr anchor="b"/>
          <a:lstStyle>
            <a:lvl1pPr algn="r">
              <a:lnSpc>
                <a:spcPct val="80000"/>
              </a:lnSpc>
              <a:spcBef>
                <a:spcPts val="0"/>
              </a:spcBef>
              <a:defRPr sz="8508">
                <a:solidFill>
                  <a:srgbClr val="5C5C5C"/>
                </a:solidFill>
              </a:defRPr>
            </a:lvl1pPr>
          </a:lstStyle>
          <a:p>
            <a:r>
              <a:t>Title Text</a:t>
            </a:r>
          </a:p>
        </p:txBody>
      </p:sp>
      <p:sp>
        <p:nvSpPr>
          <p:cNvPr id="44" name="Shape 44"/>
          <p:cNvSpPr>
            <a:spLocks noGrp="1"/>
          </p:cNvSpPr>
          <p:nvPr>
            <p:ph type="body" sz="quarter" idx="1"/>
          </p:nvPr>
        </p:nvSpPr>
        <p:spPr>
          <a:xfrm>
            <a:off x="401836" y="5393531"/>
            <a:ext cx="4536281" cy="955477"/>
          </a:xfrm>
          <a:prstGeom prst="rect">
            <a:avLst/>
          </a:prstGeom>
        </p:spPr>
        <p:txBody>
          <a:bodyPr/>
          <a:lstStyle>
            <a:lvl1pPr marL="0" indent="0"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1pPr>
            <a:lvl2pPr marL="0" indent="160729"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2pPr>
            <a:lvl3pPr marL="0" indent="321457"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3pPr>
            <a:lvl4pPr marL="0" indent="482186"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4pPr>
            <a:lvl5pPr marL="0" indent="642915" algn="r">
              <a:lnSpc>
                <a:spcPct val="70000"/>
              </a:lnSpc>
              <a:spcBef>
                <a:spcPts val="422"/>
              </a:spcBef>
              <a:buSzTx/>
              <a:buFontTx/>
              <a:buNone/>
              <a:defRPr sz="3375">
                <a:solidFill>
                  <a:srgbClr val="747676"/>
                </a:solidFill>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xfrm>
            <a:off x="8441147" y="6465094"/>
            <a:ext cx="278924" cy="275717"/>
          </a:xfrm>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3272083719"/>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6458406"/>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4319437"/>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4527352" cy="6858000"/>
          </a:xfrm>
          <a:prstGeom prst="rect">
            <a:avLst/>
          </a:prstGeom>
        </p:spPr>
        <p:txBody>
          <a:bodyPr lIns="91439" tIns="45719" rIns="91439" bIns="45719">
            <a:noAutofit/>
          </a:bodyPr>
          <a:lstStyle/>
          <a:p>
            <a:endParaRPr/>
          </a:p>
        </p:txBody>
      </p:sp>
      <p:sp>
        <p:nvSpPr>
          <p:cNvPr id="72" name="Shape 72"/>
          <p:cNvSpPr>
            <a:spLocks noGrp="1"/>
          </p:cNvSpPr>
          <p:nvPr>
            <p:ph type="body" sz="quarter" idx="14"/>
          </p:nvPr>
        </p:nvSpPr>
        <p:spPr>
          <a:xfrm>
            <a:off x="4938117" y="1107281"/>
            <a:ext cx="3795117"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4938117" y="508992"/>
            <a:ext cx="3795117" cy="508992"/>
          </a:xfrm>
          <a:prstGeom prst="rect">
            <a:avLst/>
          </a:prstGeom>
        </p:spPr>
        <p:txBody>
          <a:bodyPr/>
          <a:lstStyle/>
          <a:p>
            <a:r>
              <a:t>Title Text</a:t>
            </a:r>
          </a:p>
        </p:txBody>
      </p:sp>
      <p:sp>
        <p:nvSpPr>
          <p:cNvPr id="74" name="Shape 74"/>
          <p:cNvSpPr>
            <a:spLocks noGrp="1"/>
          </p:cNvSpPr>
          <p:nvPr>
            <p:ph type="body" sz="half" idx="1"/>
          </p:nvPr>
        </p:nvSpPr>
        <p:spPr>
          <a:xfrm>
            <a:off x="4938117" y="1268016"/>
            <a:ext cx="3795117" cy="5080992"/>
          </a:xfrm>
          <a:prstGeom prst="rect">
            <a:avLst/>
          </a:prstGeom>
        </p:spPr>
        <p:txBody>
          <a:bodyPr/>
          <a:lstStyle>
            <a:lvl1pPr marL="285740" indent="-285740">
              <a:defRPr sz="1969"/>
            </a:lvl1pPr>
            <a:lvl2pPr marL="571480" indent="-285740">
              <a:defRPr sz="1969"/>
            </a:lvl2pPr>
            <a:lvl3pPr marL="857220" indent="-285740">
              <a:defRPr sz="1969"/>
            </a:lvl3pPr>
            <a:lvl4pPr marL="1142959" indent="-285740">
              <a:defRPr sz="1969"/>
            </a:lvl4pPr>
            <a:lvl5pPr marL="1428699" indent="-285740">
              <a:defRPr sz="1969"/>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9560882"/>
      </p:ext>
    </p:extLst>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8428659"/>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Shape 101"/>
          <p:cNvSpPr/>
          <p:nvPr/>
        </p:nvSpPr>
        <p:spPr>
          <a:xfrm>
            <a:off x="357188" y="1416964"/>
            <a:ext cx="702116" cy="1889877"/>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spc="0">
                <a:solidFill>
                  <a:srgbClr val="E4E4E4"/>
                </a:solidFill>
                <a:latin typeface="Baskerville SemiBold"/>
                <a:ea typeface="Baskerville SemiBold"/>
                <a:cs typeface="Baskerville SemiBold"/>
                <a:sym typeface="Baskerville SemiBold"/>
              </a:defRPr>
            </a:lvl1pPr>
          </a:lstStyle>
          <a:p>
            <a:r>
              <a:rPr sz="14765"/>
              <a:t>“</a:t>
            </a:r>
          </a:p>
        </p:txBody>
      </p:sp>
      <p:sp>
        <p:nvSpPr>
          <p:cNvPr id="102" name="Shape 102"/>
          <p:cNvSpPr>
            <a:spLocks noGrp="1"/>
          </p:cNvSpPr>
          <p:nvPr>
            <p:ph type="body" sz="quarter" idx="13"/>
          </p:nvPr>
        </p:nvSpPr>
        <p:spPr>
          <a:xfrm>
            <a:off x="1366242" y="2721471"/>
            <a:ext cx="7375922" cy="621965"/>
          </a:xfrm>
          <a:prstGeom prst="rect">
            <a:avLst/>
          </a:prstGeom>
        </p:spPr>
        <p:txBody>
          <a:bodyPr>
            <a:spAutoFit/>
          </a:bodyPr>
          <a:lstStyle>
            <a:lvl1pPr marL="0" indent="0">
              <a:spcBef>
                <a:spcPts val="1125"/>
              </a:spcBef>
              <a:buSzTx/>
              <a:buFontTx/>
              <a:buNone/>
              <a:defRPr sz="3375">
                <a:solidFill>
                  <a:srgbClr val="747676"/>
                </a:solidFill>
              </a:defRPr>
            </a:lvl1pPr>
          </a:lstStyle>
          <a:p>
            <a:r>
              <a:t>Type a quote here.</a:t>
            </a:r>
          </a:p>
        </p:txBody>
      </p:sp>
      <p:sp>
        <p:nvSpPr>
          <p:cNvPr id="103" name="Shape 103"/>
          <p:cNvSpPr>
            <a:spLocks noGrp="1"/>
          </p:cNvSpPr>
          <p:nvPr>
            <p:ph type="body" sz="quarter" idx="14"/>
          </p:nvPr>
        </p:nvSpPr>
        <p:spPr>
          <a:xfrm>
            <a:off x="1366242" y="5464969"/>
            <a:ext cx="7375922" cy="466153"/>
          </a:xfrm>
          <a:prstGeom prst="rect">
            <a:avLst/>
          </a:prstGeom>
        </p:spPr>
        <p:txBody>
          <a:bodyPr>
            <a:spAutoFit/>
          </a:bodyPr>
          <a:lstStyle>
            <a:lvl1pPr marL="0" indent="0" algn="r">
              <a:lnSpc>
                <a:spcPct val="70000"/>
              </a:lnSpc>
              <a:spcBef>
                <a:spcPts val="1125"/>
              </a:spcBef>
              <a:buSzTx/>
              <a:buFontTx/>
              <a:buNone/>
              <a:defRPr sz="3375">
                <a:solidFill>
                  <a:srgbClr val="6B6D6D"/>
                </a:solidFill>
                <a:latin typeface="Iowan Old Style Italic"/>
                <a:ea typeface="Iowan Old Style Italic"/>
                <a:cs typeface="Iowan Old Style Italic"/>
                <a:sym typeface="Iowan Old Style Italic"/>
              </a:defRPr>
            </a:lvl1pPr>
          </a:lstStyle>
          <a:p>
            <a:r>
              <a:t>-Johnny Appleseed</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485073"/>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9144000" cy="6858000"/>
          </a:xfrm>
          <a:prstGeom prst="rect">
            <a:avLst/>
          </a:prstGeom>
        </p:spPr>
        <p:txBody>
          <a:bodyPr lIns="91439" tIns="45719" rIns="91439" bIns="45719">
            <a:noAutofit/>
          </a:bodyPr>
          <a:lstStyle/>
          <a:p>
            <a:endParaRPr/>
          </a:p>
        </p:txBody>
      </p:sp>
      <p:sp>
        <p:nvSpPr>
          <p:cNvPr id="112" name="Shape 112"/>
          <p:cNvSpPr>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extLst>
      <p:ext uri="{BB962C8B-B14F-4D97-AF65-F5344CB8AC3E}">
        <p14:creationId xmlns:p14="http://schemas.microsoft.com/office/powerpoint/2010/main" val="2084876697"/>
      </p:ext>
    </p:extLst>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94944267"/>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403862622"/>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Shape 61"/>
          <p:cNvSpPr>
            <a:spLocks noGrp="1"/>
          </p:cNvSpPr>
          <p:nvPr>
            <p:ph type="body" sz="quarter" idx="13"/>
          </p:nvPr>
        </p:nvSpPr>
        <p:spPr>
          <a:xfrm>
            <a:off x="401836" y="1107281"/>
            <a:ext cx="8340328"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4402774"/>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Shape 71"/>
          <p:cNvSpPr>
            <a:spLocks noGrp="1"/>
          </p:cNvSpPr>
          <p:nvPr>
            <p:ph type="pic" idx="13"/>
          </p:nvPr>
        </p:nvSpPr>
        <p:spPr>
          <a:xfrm>
            <a:off x="0" y="0"/>
            <a:ext cx="4527352" cy="6858000"/>
          </a:xfrm>
          <a:prstGeom prst="rect">
            <a:avLst/>
          </a:prstGeom>
        </p:spPr>
        <p:txBody>
          <a:bodyPr lIns="64277" tIns="32139" rIns="64277" bIns="32139">
            <a:noAutofit/>
          </a:bodyPr>
          <a:lstStyle/>
          <a:p>
            <a:endParaRPr/>
          </a:p>
        </p:txBody>
      </p:sp>
      <p:sp>
        <p:nvSpPr>
          <p:cNvPr id="72" name="Shape 72"/>
          <p:cNvSpPr>
            <a:spLocks noGrp="1"/>
          </p:cNvSpPr>
          <p:nvPr>
            <p:ph type="body" sz="quarter" idx="14"/>
          </p:nvPr>
        </p:nvSpPr>
        <p:spPr>
          <a:xfrm>
            <a:off x="4938117" y="1107281"/>
            <a:ext cx="3795117" cy="0"/>
          </a:xfrm>
          <a:prstGeom prst="line">
            <a:avLst/>
          </a:prstGeom>
          <a:ln w="38100" cap="rnd">
            <a:solidFill>
              <a:srgbClr val="747676"/>
            </a:solidFill>
            <a:custDash>
              <a:ds d="100000" sp="200000"/>
            </a:custDash>
            <a:round/>
          </a:ln>
        </p:spPr>
        <p:txBody>
          <a:bodyPr anchor="ctr">
            <a:noAutofit/>
          </a:bodyPr>
          <a:lstStyle>
            <a:lvl1pPr marL="0" indent="0" defTabSz="321457">
              <a:spcBef>
                <a:spcPts val="0"/>
              </a:spcBef>
              <a:buSzTx/>
              <a:buFontTx/>
              <a:buNone/>
              <a:defRPr sz="1200">
                <a:solidFill>
                  <a:srgbClr val="000000"/>
                </a:solidFill>
                <a:latin typeface="Helvetica"/>
                <a:cs typeface="Helvetica"/>
                <a:sym typeface="Helvetica"/>
              </a:defRPr>
            </a:lvl1p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Shape 73"/>
          <p:cNvSpPr>
            <a:spLocks noGrp="1"/>
          </p:cNvSpPr>
          <p:nvPr>
            <p:ph type="title"/>
          </p:nvPr>
        </p:nvSpPr>
        <p:spPr>
          <a:xfrm>
            <a:off x="4938117" y="508992"/>
            <a:ext cx="3795117" cy="508992"/>
          </a:xfrm>
          <a:prstGeom prst="rect">
            <a:avLst/>
          </a:prstGeom>
        </p:spPr>
        <p:txBody>
          <a:bodyPr/>
          <a:lstStyle/>
          <a:p>
            <a:r>
              <a:t>Title Text</a:t>
            </a:r>
          </a:p>
        </p:txBody>
      </p:sp>
      <p:sp>
        <p:nvSpPr>
          <p:cNvPr id="74" name="Shape 74"/>
          <p:cNvSpPr>
            <a:spLocks noGrp="1"/>
          </p:cNvSpPr>
          <p:nvPr>
            <p:ph type="body" sz="half" idx="1"/>
          </p:nvPr>
        </p:nvSpPr>
        <p:spPr>
          <a:xfrm>
            <a:off x="4938117" y="1268016"/>
            <a:ext cx="3795117" cy="5080992"/>
          </a:xfrm>
          <a:prstGeom prst="rect">
            <a:avLst/>
          </a:prstGeom>
        </p:spPr>
        <p:txBody>
          <a:bodyPr/>
          <a:lstStyle>
            <a:lvl1pPr marL="285681" indent="-285681">
              <a:defRPr sz="2000"/>
            </a:lvl1pPr>
            <a:lvl2pPr marL="571363" indent="-285681">
              <a:defRPr sz="2000"/>
            </a:lvl2pPr>
            <a:lvl3pPr marL="857044" indent="-285681">
              <a:defRPr sz="2000"/>
            </a:lvl3pPr>
            <a:lvl4pPr marL="1142724" indent="-285681">
              <a:defRPr sz="2000"/>
            </a:lvl4pPr>
            <a:lvl5pPr marL="1428407" indent="-285681">
              <a:defRPr sz="2000"/>
            </a:lvl5pPr>
          </a:lstStyle>
          <a:p>
            <a:r>
              <a:t>Body Level One</a:t>
            </a:r>
          </a:p>
          <a:p>
            <a:pPr lvl="1"/>
            <a:r>
              <a:t>Body Level Two</a:t>
            </a:r>
          </a:p>
          <a:p>
            <a:pPr lvl="2"/>
            <a:r>
              <a:t>Body Level Three</a:t>
            </a:r>
          </a:p>
          <a:p>
            <a:pPr lvl="3"/>
            <a:r>
              <a:t>Body Level Four</a:t>
            </a:r>
          </a:p>
          <a:p>
            <a:pPr lvl="4"/>
            <a:r>
              <a:t>Body Level Five</a:t>
            </a:r>
          </a:p>
        </p:txBody>
      </p:sp>
      <p:sp>
        <p:nvSpPr>
          <p:cNvPr id="75" name="Shape 7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4771175"/>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Shape 8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5651540"/>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Shape 90"/>
          <p:cNvSpPr>
            <a:spLocks noGrp="1"/>
          </p:cNvSpPr>
          <p:nvPr>
            <p:ph type="pic" idx="13"/>
          </p:nvPr>
        </p:nvSpPr>
        <p:spPr>
          <a:xfrm>
            <a:off x="401837" y="401836"/>
            <a:ext cx="5223867" cy="5143500"/>
          </a:xfrm>
          <a:prstGeom prst="rect">
            <a:avLst/>
          </a:prstGeom>
        </p:spPr>
        <p:txBody>
          <a:bodyPr lIns="64277" tIns="32139" rIns="64277" bIns="32139">
            <a:noAutofit/>
          </a:bodyPr>
          <a:lstStyle/>
          <a:p>
            <a:endParaRPr/>
          </a:p>
        </p:txBody>
      </p:sp>
      <p:sp>
        <p:nvSpPr>
          <p:cNvPr id="91" name="Shape 91"/>
          <p:cNvSpPr>
            <a:spLocks noGrp="1"/>
          </p:cNvSpPr>
          <p:nvPr>
            <p:ph type="pic" sz="quarter" idx="14"/>
          </p:nvPr>
        </p:nvSpPr>
        <p:spPr>
          <a:xfrm>
            <a:off x="5715000" y="401836"/>
            <a:ext cx="3027164" cy="2527102"/>
          </a:xfrm>
          <a:prstGeom prst="rect">
            <a:avLst/>
          </a:prstGeom>
        </p:spPr>
        <p:txBody>
          <a:bodyPr lIns="64277" tIns="32139" rIns="64277" bIns="32139">
            <a:noAutofit/>
          </a:bodyPr>
          <a:lstStyle/>
          <a:p>
            <a:endParaRPr/>
          </a:p>
        </p:txBody>
      </p:sp>
      <p:sp>
        <p:nvSpPr>
          <p:cNvPr id="92" name="Shape 92"/>
          <p:cNvSpPr>
            <a:spLocks noGrp="1"/>
          </p:cNvSpPr>
          <p:nvPr>
            <p:ph type="pic" sz="quarter" idx="15"/>
          </p:nvPr>
        </p:nvSpPr>
        <p:spPr>
          <a:xfrm>
            <a:off x="5715000" y="3018234"/>
            <a:ext cx="3027164" cy="2527102"/>
          </a:xfrm>
          <a:prstGeom prst="rect">
            <a:avLst/>
          </a:prstGeom>
        </p:spPr>
        <p:txBody>
          <a:bodyPr lIns="64277" tIns="32139" rIns="64277" bIns="32139">
            <a:noAutofit/>
          </a:bodyPr>
          <a:lstStyle/>
          <a:p>
            <a:endParaRPr/>
          </a:p>
        </p:txBody>
      </p:sp>
      <p:sp>
        <p:nvSpPr>
          <p:cNvPr id="93" name="Shape 93"/>
          <p:cNvSpPr>
            <a:spLocks noGrp="1"/>
          </p:cNvSpPr>
          <p:nvPr>
            <p:ph type="body" sz="quarter" idx="1"/>
          </p:nvPr>
        </p:nvSpPr>
        <p:spPr>
          <a:xfrm>
            <a:off x="401836" y="5661423"/>
            <a:ext cx="8340328" cy="937617"/>
          </a:xfrm>
          <a:prstGeom prst="rect">
            <a:avLst/>
          </a:prstGeom>
        </p:spPr>
        <p:txBody>
          <a:bodyPr/>
          <a:lstStyle>
            <a:lvl1pPr marL="0" indent="0">
              <a:spcBef>
                <a:spcPts val="984"/>
              </a:spcBef>
              <a:buSzTx/>
              <a:buFontTx/>
              <a:buNone/>
              <a:defRPr sz="2000" spc="20">
                <a:latin typeface="Iowan Old Style Italic"/>
                <a:ea typeface="Iowan Old Style Italic"/>
                <a:cs typeface="Iowan Old Style Italic"/>
                <a:sym typeface="Iowan Old Style Italic"/>
              </a:defRPr>
            </a:lvl1pPr>
            <a:lvl2pPr marL="0" indent="160696">
              <a:spcBef>
                <a:spcPts val="984"/>
              </a:spcBef>
              <a:buSzTx/>
              <a:buFontTx/>
              <a:buNone/>
              <a:defRPr sz="2000" spc="20">
                <a:latin typeface="Iowan Old Style Italic"/>
                <a:ea typeface="Iowan Old Style Italic"/>
                <a:cs typeface="Iowan Old Style Italic"/>
                <a:sym typeface="Iowan Old Style Italic"/>
              </a:defRPr>
            </a:lvl2pPr>
            <a:lvl3pPr marL="0" indent="321391">
              <a:spcBef>
                <a:spcPts val="984"/>
              </a:spcBef>
              <a:buSzTx/>
              <a:buFontTx/>
              <a:buNone/>
              <a:defRPr sz="2000" spc="20">
                <a:latin typeface="Iowan Old Style Italic"/>
                <a:ea typeface="Iowan Old Style Italic"/>
                <a:cs typeface="Iowan Old Style Italic"/>
                <a:sym typeface="Iowan Old Style Italic"/>
              </a:defRPr>
            </a:lvl3pPr>
            <a:lvl4pPr marL="0" indent="482086">
              <a:spcBef>
                <a:spcPts val="984"/>
              </a:spcBef>
              <a:buSzTx/>
              <a:buFontTx/>
              <a:buNone/>
              <a:defRPr sz="2000" spc="20">
                <a:latin typeface="Iowan Old Style Italic"/>
                <a:ea typeface="Iowan Old Style Italic"/>
                <a:cs typeface="Iowan Old Style Italic"/>
                <a:sym typeface="Iowan Old Style Italic"/>
              </a:defRPr>
            </a:lvl4pPr>
            <a:lvl5pPr marL="0" indent="642783">
              <a:spcBef>
                <a:spcPts val="984"/>
              </a:spcBef>
              <a:buSzTx/>
              <a:buFontTx/>
              <a:buNone/>
              <a:defRPr sz="2000" spc="20">
                <a:latin typeface="Iowan Old Style Italic"/>
                <a:ea typeface="Iowan Old Style Italic"/>
                <a:cs typeface="Iowan Old Style Italic"/>
                <a:sym typeface="Iowan Old Style Italic"/>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10438903"/>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01836" y="508992"/>
            <a:ext cx="8340328" cy="508992"/>
          </a:xfrm>
          <a:prstGeom prst="rect">
            <a:avLst/>
          </a:prstGeom>
          <a:ln w="12700">
            <a:miter lim="400000"/>
          </a:ln>
          <a:extLst>
            <a:ext uri="{C572A759-6A51-4108-AA02-DFA0A04FC94B}">
              <ma14:wrappingTextBoxFlag xmlns:ma14="http://schemas.microsoft.com/office/mac/drawingml/2011/main" val="1"/>
            </a:ext>
          </a:extLst>
        </p:spPr>
        <p:txBody>
          <a:bodyPr lIns="35709" tIns="35709" rIns="35709" bIns="35709">
            <a:normAutofit/>
          </a:bodyPr>
          <a:lstStyle/>
          <a:p>
            <a:r>
              <a:t>Title Text</a:t>
            </a:r>
          </a:p>
        </p:txBody>
      </p:sp>
      <p:sp>
        <p:nvSpPr>
          <p:cNvPr id="3" name="Shape 3"/>
          <p:cNvSpPr>
            <a:spLocks noGrp="1"/>
          </p:cNvSpPr>
          <p:nvPr>
            <p:ph type="body" idx="1"/>
          </p:nvPr>
        </p:nvSpPr>
        <p:spPr>
          <a:xfrm>
            <a:off x="401836" y="1268016"/>
            <a:ext cx="8340328" cy="5080992"/>
          </a:xfrm>
          <a:prstGeom prst="rect">
            <a:avLst/>
          </a:prstGeom>
          <a:ln w="12700">
            <a:miter lim="400000"/>
          </a:ln>
          <a:extLst>
            <a:ext uri="{C572A759-6A51-4108-AA02-DFA0A04FC94B}">
              <ma14:wrappingTextBoxFlag xmlns:ma14="http://schemas.microsoft.com/office/mac/drawingml/2011/main" val="1"/>
            </a:ext>
          </a:extLst>
        </p:spPr>
        <p:txBody>
          <a:bodyPr lIns="35709" tIns="35709" rIns="35709" bIns="3570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62922" y="6465098"/>
            <a:ext cx="249088" cy="245255"/>
          </a:xfrm>
          <a:prstGeom prst="rect">
            <a:avLst/>
          </a:prstGeom>
          <a:ln w="12700">
            <a:miter lim="400000"/>
          </a:ln>
        </p:spPr>
        <p:txBody>
          <a:bodyPr wrap="none" lIns="35709" tIns="35709" rIns="35709" bIns="35709">
            <a:spAutoFit/>
          </a:bodyPr>
          <a:lstStyle>
            <a:lvl1pPr algn="r">
              <a:spcBef>
                <a:spcPts val="0"/>
              </a:spcBef>
              <a:defRPr sz="1100" spc="0">
                <a:solidFill>
                  <a:srgbClr val="747676"/>
                </a:solidFill>
                <a:latin typeface="DIN Alternate"/>
                <a:ea typeface="DIN Alternate"/>
                <a:cs typeface="DIN Alternate"/>
                <a:sym typeface="DIN Alternate"/>
              </a:defRPr>
            </a:lvl1pPr>
          </a:lstStyle>
          <a:p>
            <a:pPr defTabSz="410667" hangingPunct="0"/>
            <a:fld id="{86CB4B4D-7CA3-9044-876B-883B54F8677D}" type="slidenum">
              <a:rPr lang="en-US" kern="0" smtClean="0"/>
              <a:pPr defTabSz="410667" hangingPunct="0"/>
              <a:t>‹#›</a:t>
            </a:fld>
            <a:endParaRPr lang="en-US" kern="0"/>
          </a:p>
        </p:txBody>
      </p:sp>
    </p:spTree>
    <p:extLst>
      <p:ext uri="{BB962C8B-B14F-4D97-AF65-F5344CB8AC3E}">
        <p14:creationId xmlns:p14="http://schemas.microsoft.com/office/powerpoint/2010/main" val="4286697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spd="med"/>
  <p:txStyles>
    <p:titleStyle>
      <a:lvl1pPr marL="0" marR="0" indent="0"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1pPr>
      <a:lvl2pPr marL="0" marR="0" indent="160696"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2pPr>
      <a:lvl3pPr marL="0" marR="0" indent="321391"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3pPr>
      <a:lvl4pPr marL="0" marR="0" indent="482086"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4pPr>
      <a:lvl5pPr marL="0" marR="0" indent="642783"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5pPr>
      <a:lvl6pPr marL="0" marR="0" indent="803479"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6pPr>
      <a:lvl7pPr marL="0" marR="0" indent="964174"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7pPr>
      <a:lvl8pPr marL="0" marR="0" indent="1124872"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8pPr>
      <a:lvl9pPr marL="0" marR="0" indent="1285565" algn="l" defTabSz="410667"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9pPr>
    </p:titleStyle>
    <p:bodyStyle>
      <a:lvl1pPr marL="330319" marR="0" indent="-330319" algn="l" defTabSz="410667" rtl="0" latinLnBrk="0">
        <a:lnSpc>
          <a:spcPct val="100000"/>
        </a:lnSpc>
        <a:spcBef>
          <a:spcPts val="1266"/>
        </a:spcBef>
        <a:spcAft>
          <a:spcPts val="0"/>
        </a:spcAft>
        <a:buClrTx/>
        <a:buSzPct val="111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660637"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990956"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321276"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1651593"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1981914"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2312234"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2642554"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2972872" marR="0" indent="-330319" algn="l" defTabSz="410667"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1pPr>
      <a:lvl2pPr marL="0" marR="0" indent="160696"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2pPr>
      <a:lvl3pPr marL="0" marR="0" indent="321391"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3pPr>
      <a:lvl4pPr marL="0" marR="0" indent="482086"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4pPr>
      <a:lvl5pPr marL="0" marR="0" indent="642783"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5pPr>
      <a:lvl6pPr marL="0" marR="0" indent="803479"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6pPr>
      <a:lvl7pPr marL="0" marR="0" indent="964174"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7pPr>
      <a:lvl8pPr marL="0" marR="0" indent="1124872"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8pPr>
      <a:lvl9pPr marL="0" marR="0" indent="1285565" algn="r" defTabSz="410667"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01836" y="508992"/>
            <a:ext cx="8340328" cy="508992"/>
          </a:xfrm>
          <a:prstGeom prst="rect">
            <a:avLst/>
          </a:prstGeom>
          <a:ln w="12700">
            <a:miter lim="400000"/>
          </a:ln>
          <a:extLst>
            <a:ext uri="{C572A759-6A51-4108-AA02-DFA0A04FC94B}">
              <ma14:wrappingTextBoxFlag xmlns:ma14="http://schemas.microsoft.com/office/mac/drawingml/2011/main" val="1"/>
            </a:ext>
          </a:extLst>
        </p:spPr>
        <p:txBody>
          <a:bodyPr lIns="35711" tIns="35711" rIns="35711" bIns="35711">
            <a:normAutofit/>
          </a:bodyPr>
          <a:lstStyle/>
          <a:p>
            <a:r>
              <a:t>Title Text</a:t>
            </a:r>
          </a:p>
        </p:txBody>
      </p:sp>
      <p:sp>
        <p:nvSpPr>
          <p:cNvPr id="3" name="Shape 3"/>
          <p:cNvSpPr>
            <a:spLocks noGrp="1"/>
          </p:cNvSpPr>
          <p:nvPr>
            <p:ph type="body" idx="1"/>
          </p:nvPr>
        </p:nvSpPr>
        <p:spPr>
          <a:xfrm>
            <a:off x="401836" y="1268016"/>
            <a:ext cx="8340328" cy="5080992"/>
          </a:xfrm>
          <a:prstGeom prst="rect">
            <a:avLst/>
          </a:prstGeom>
          <a:ln w="12700">
            <a:miter lim="400000"/>
          </a:ln>
          <a:extLst>
            <a:ext uri="{C572A759-6A51-4108-AA02-DFA0A04FC94B}">
              <ma14:wrappingTextBoxFlag xmlns:ma14="http://schemas.microsoft.com/office/mac/drawingml/2011/main" val="1"/>
            </a:ext>
          </a:extLst>
        </p:spPr>
        <p:txBody>
          <a:bodyPr lIns="35711" tIns="35711" rIns="35711" bIns="35711">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62922" y="6465097"/>
            <a:ext cx="249088" cy="245255"/>
          </a:xfrm>
          <a:prstGeom prst="rect">
            <a:avLst/>
          </a:prstGeom>
          <a:ln w="12700">
            <a:miter lim="400000"/>
          </a:ln>
        </p:spPr>
        <p:txBody>
          <a:bodyPr wrap="none" lIns="35711" tIns="35711" rIns="35711" bIns="35711">
            <a:spAutoFit/>
          </a:bodyPr>
          <a:lstStyle>
            <a:lvl1pPr algn="r">
              <a:spcBef>
                <a:spcPts val="0"/>
              </a:spcBef>
              <a:defRPr sz="1100" spc="0">
                <a:solidFill>
                  <a:srgbClr val="747676"/>
                </a:solidFill>
                <a:latin typeface="DIN Alternate"/>
                <a:ea typeface="DIN Alternate"/>
                <a:cs typeface="DIN Alternate"/>
                <a:sym typeface="DIN Alternate"/>
              </a:defRPr>
            </a:lvl1pPr>
          </a:lstStyle>
          <a:p>
            <a:pPr defTabSz="410688" hangingPunct="0"/>
            <a:fld id="{86CB4B4D-7CA3-9044-876B-883B54F8677D}" type="slidenum">
              <a:rPr lang="en-US" kern="0" smtClean="0"/>
              <a:pPr defTabSz="410688" hangingPunct="0"/>
              <a:t>‹#›</a:t>
            </a:fld>
            <a:endParaRPr lang="en-US" kern="0"/>
          </a:p>
        </p:txBody>
      </p:sp>
    </p:spTree>
    <p:extLst>
      <p:ext uri="{BB962C8B-B14F-4D97-AF65-F5344CB8AC3E}">
        <p14:creationId xmlns:p14="http://schemas.microsoft.com/office/powerpoint/2010/main" val="31073875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spd="med"/>
  <p:txStyles>
    <p:titleStyle>
      <a:lvl1pPr marL="0" marR="0" indent="0"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1pPr>
      <a:lvl2pPr marL="0" marR="0" indent="160704"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2pPr>
      <a:lvl3pPr marL="0" marR="0" indent="321407"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3pPr>
      <a:lvl4pPr marL="0" marR="0" indent="482111"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4pPr>
      <a:lvl5pPr marL="0" marR="0" indent="642816"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5pPr>
      <a:lvl6pPr marL="0" marR="0" indent="803520"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6pPr>
      <a:lvl7pPr marL="0" marR="0" indent="964224"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7pPr>
      <a:lvl8pPr marL="0" marR="0" indent="1124930"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8pPr>
      <a:lvl9pPr marL="0" marR="0" indent="1285631" algn="l" defTabSz="410688"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9pPr>
    </p:titleStyle>
    <p:bodyStyle>
      <a:lvl1pPr marL="330336" marR="0" indent="-330336" algn="l" defTabSz="410688" rtl="0" latinLnBrk="0">
        <a:lnSpc>
          <a:spcPct val="100000"/>
        </a:lnSpc>
        <a:spcBef>
          <a:spcPts val="1266"/>
        </a:spcBef>
        <a:spcAft>
          <a:spcPts val="0"/>
        </a:spcAft>
        <a:buClrTx/>
        <a:buSzPct val="111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660671"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991007"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321344"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1651678"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1982016"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2312352"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2642689"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2973024" marR="0" indent="-330336" algn="l" defTabSz="410688"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1pPr>
      <a:lvl2pPr marL="0" marR="0" indent="160704"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2pPr>
      <a:lvl3pPr marL="0" marR="0" indent="321407"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3pPr>
      <a:lvl4pPr marL="0" marR="0" indent="482111"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4pPr>
      <a:lvl5pPr marL="0" marR="0" indent="642816"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5pPr>
      <a:lvl6pPr marL="0" marR="0" indent="803520"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6pPr>
      <a:lvl7pPr marL="0" marR="0" indent="964224"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7pPr>
      <a:lvl8pPr marL="0" marR="0" indent="1124930"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8pPr>
      <a:lvl9pPr marL="0" marR="0" indent="1285631" algn="r" defTabSz="410688"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01836" y="508992"/>
            <a:ext cx="8340328" cy="50899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ormAutofit/>
          </a:bodyPr>
          <a:lstStyle/>
          <a:p>
            <a:r>
              <a:t>Title Text</a:t>
            </a:r>
          </a:p>
        </p:txBody>
      </p:sp>
      <p:sp>
        <p:nvSpPr>
          <p:cNvPr id="3" name="Shape 3"/>
          <p:cNvSpPr>
            <a:spLocks noGrp="1"/>
          </p:cNvSpPr>
          <p:nvPr>
            <p:ph type="body" idx="1"/>
          </p:nvPr>
        </p:nvSpPr>
        <p:spPr>
          <a:xfrm>
            <a:off x="401836" y="1268016"/>
            <a:ext cx="8340328" cy="508099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68356" y="6465094"/>
            <a:ext cx="243653" cy="241409"/>
          </a:xfrm>
          <a:prstGeom prst="rect">
            <a:avLst/>
          </a:prstGeom>
          <a:ln w="12700">
            <a:miter lim="400000"/>
          </a:ln>
        </p:spPr>
        <p:txBody>
          <a:bodyPr wrap="none" lIns="35717" tIns="35717" rIns="35717" bIns="35717">
            <a:spAutoFit/>
          </a:bodyPr>
          <a:lstStyle>
            <a:lvl1pPr algn="r">
              <a:spcBef>
                <a:spcPts val="0"/>
              </a:spcBef>
              <a:defRPr sz="1100" spc="0">
                <a:solidFill>
                  <a:srgbClr val="747676"/>
                </a:solidFill>
                <a:latin typeface="DIN Alternate"/>
                <a:ea typeface="DIN Alternate"/>
                <a:cs typeface="DIN Alternate"/>
                <a:sym typeface="DIN Alternate"/>
              </a:defRPr>
            </a:lvl1pPr>
          </a:lstStyle>
          <a:p>
            <a:pPr defTabSz="410751" hangingPunct="0"/>
            <a:fld id="{86CB4B4D-7CA3-9044-876B-883B54F8677D}" type="slidenum">
              <a:rPr kern="0"/>
              <a:pPr defTabSz="410751" hangingPunct="0"/>
              <a:t>‹#›</a:t>
            </a:fld>
            <a:endParaRPr kern="0"/>
          </a:p>
        </p:txBody>
      </p:sp>
    </p:spTree>
    <p:extLst>
      <p:ext uri="{BB962C8B-B14F-4D97-AF65-F5344CB8AC3E}">
        <p14:creationId xmlns:p14="http://schemas.microsoft.com/office/powerpoint/2010/main" val="3712793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xmlns:p14="http://schemas.microsoft.com/office/powerpoint/2010/main" spd="med"/>
  <p:txStyles>
    <p:titleStyle>
      <a:lvl1pPr marL="0" marR="0" indent="0"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1pPr>
      <a:lvl2pPr marL="0" marR="0" indent="160729"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2pPr>
      <a:lvl3pPr marL="0" marR="0" indent="321457"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3pPr>
      <a:lvl4pPr marL="0" marR="0" indent="482186"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4pPr>
      <a:lvl5pPr marL="0" marR="0" indent="642915"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5pPr>
      <a:lvl6pPr marL="0" marR="0" indent="803643"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6pPr>
      <a:lvl7pPr marL="0" marR="0" indent="964372"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7pPr>
      <a:lvl8pPr marL="0" marR="0" indent="1125101"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8pPr>
      <a:lvl9pPr marL="0" marR="0" indent="1285829" algn="l" defTabSz="410751" rtl="0" latinLnBrk="0">
        <a:lnSpc>
          <a:spcPct val="100000"/>
        </a:lnSpc>
        <a:spcBef>
          <a:spcPts val="1617"/>
        </a:spcBef>
        <a:spcAft>
          <a:spcPts val="0"/>
        </a:spcAft>
        <a:buClrTx/>
        <a:buSzTx/>
        <a:buFontTx/>
        <a:buNone/>
        <a:tabLst/>
        <a:defRPr sz="3700" b="0" i="0" u="none" strike="noStrike" cap="all" spc="0" baseline="0">
          <a:ln>
            <a:noFill/>
          </a:ln>
          <a:solidFill>
            <a:srgbClr val="747676"/>
          </a:solidFill>
          <a:uFillTx/>
          <a:latin typeface="+mn-lt"/>
          <a:ea typeface="+mn-ea"/>
          <a:cs typeface="+mn-cs"/>
          <a:sym typeface="DIN Condensed"/>
        </a:defRPr>
      </a:lvl9pPr>
    </p:titleStyle>
    <p:bodyStyle>
      <a:lvl1pPr marL="330387" marR="0" indent="-330387" algn="l" defTabSz="410751" rtl="0" latinLnBrk="0">
        <a:lnSpc>
          <a:spcPct val="100000"/>
        </a:lnSpc>
        <a:spcBef>
          <a:spcPts val="1266"/>
        </a:spcBef>
        <a:spcAft>
          <a:spcPts val="0"/>
        </a:spcAft>
        <a:buClrTx/>
        <a:buSzPct val="111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660773"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991160"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321547"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1651933"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1982320"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2312707"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2643094"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2973480" marR="0" indent="-330387" algn="l" defTabSz="410751" rtl="0" latinLnBrk="0">
        <a:lnSpc>
          <a:spcPct val="100000"/>
        </a:lnSpc>
        <a:spcBef>
          <a:spcPts val="1266"/>
        </a:spcBef>
        <a:spcAft>
          <a:spcPts val="0"/>
        </a:spcAft>
        <a:buClrTx/>
        <a:buSzPct val="75000"/>
        <a:buFont typeface="Zapf Dingbats"/>
        <a:buChar char="➤"/>
        <a:tabLst/>
        <a:defRPr sz="220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1pPr>
      <a:lvl2pPr marL="0" marR="0" indent="160729"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2pPr>
      <a:lvl3pPr marL="0" marR="0" indent="321457"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3pPr>
      <a:lvl4pPr marL="0" marR="0" indent="482186"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4pPr>
      <a:lvl5pPr marL="0" marR="0" indent="642915"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5pPr>
      <a:lvl6pPr marL="0" marR="0" indent="803643"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6pPr>
      <a:lvl7pPr marL="0" marR="0" indent="964372"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7pPr>
      <a:lvl8pPr marL="0" marR="0" indent="1125101"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8pPr>
      <a:lvl9pPr marL="0" marR="0" indent="1285829" algn="r" defTabSz="41075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DIN Alternate"/>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01836" y="508992"/>
            <a:ext cx="8340328" cy="5089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401836" y="1268016"/>
            <a:ext cx="8340328" cy="50809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33085" y="6465094"/>
            <a:ext cx="278924" cy="275717"/>
          </a:xfrm>
          <a:prstGeom prst="rect">
            <a:avLst/>
          </a:prstGeom>
          <a:ln w="12700">
            <a:miter lim="400000"/>
          </a:ln>
        </p:spPr>
        <p:txBody>
          <a:bodyPr wrap="none" lIns="50800" tIns="50800" rIns="50800" bIns="50800">
            <a:spAutoFit/>
          </a:bodyPr>
          <a:lstStyle>
            <a:lvl1pPr algn="r">
              <a:spcBef>
                <a:spcPts val="0"/>
              </a:spcBef>
              <a:defRPr sz="1125"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extLst>
      <p:ext uri="{BB962C8B-B14F-4D97-AF65-F5344CB8AC3E}">
        <p14:creationId xmlns:p14="http://schemas.microsoft.com/office/powerpoint/2010/main" val="112266440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9" r:id="rId9"/>
    <p:sldLayoutId id="2147483710" r:id="rId10"/>
    <p:sldLayoutId id="2147483711" r:id="rId11"/>
  </p:sldLayoutIdLst>
  <p:transition xmlns:p14="http://schemas.microsoft.com/office/powerpoint/2010/main" spd="med"/>
  <p:txStyles>
    <p:titleStyle>
      <a:lvl1pPr marL="0" marR="0" indent="0"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1pPr>
      <a:lvl2pPr marL="0" marR="0" indent="160729"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2pPr>
      <a:lvl3pPr marL="0" marR="0" indent="321457"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3pPr>
      <a:lvl4pPr marL="0" marR="0" indent="482186"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4pPr>
      <a:lvl5pPr marL="0" marR="0" indent="642915"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5pPr>
      <a:lvl6pPr marL="0" marR="0" indent="803643"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6pPr>
      <a:lvl7pPr marL="0" marR="0" indent="964372"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7pPr>
      <a:lvl8pPr marL="0" marR="0" indent="1125101"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8pPr>
      <a:lvl9pPr marL="0" marR="0" indent="1285829"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9pPr>
    </p:titleStyle>
    <p:bodyStyle>
      <a:lvl1pPr marL="330387" marR="0" indent="-330387" algn="l" defTabSz="410751" rtl="0" latinLnBrk="0">
        <a:lnSpc>
          <a:spcPct val="100000"/>
        </a:lnSpc>
        <a:spcBef>
          <a:spcPts val="1266"/>
        </a:spcBef>
        <a:spcAft>
          <a:spcPts val="0"/>
        </a:spcAft>
        <a:buClrTx/>
        <a:buSzPct val="111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660773"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991160"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321547"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1651933"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1982320"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2312707"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2643094"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2973480"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1pPr>
      <a:lvl2pPr marL="0" marR="0" indent="160729"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2pPr>
      <a:lvl3pPr marL="0" marR="0" indent="321457"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3pPr>
      <a:lvl4pPr marL="0" marR="0" indent="482186"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4pPr>
      <a:lvl5pPr marL="0" marR="0" indent="642915"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5pPr>
      <a:lvl6pPr marL="0" marR="0" indent="803643"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6pPr>
      <a:lvl7pPr marL="0" marR="0" indent="964372"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7pPr>
      <a:lvl8pPr marL="0" marR="0" indent="1125101"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8pPr>
      <a:lvl9pPr marL="0" marR="0" indent="1285829" algn="r" defTabSz="410751"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biography.com/people/donatello-21032601%23unique-style" TargetMode="External"/><Relationship Id="rId5" Type="http://schemas.openxmlformats.org/officeDocument/2006/relationships/hyperlink" Target="https://www.brainscape.com/blog/2015/06/most-important-renaissance-artists/" TargetMode="External"/><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biography.com/people/leonardo-da-vinci-40396" TargetMode="External"/><Relationship Id="rId1" Type="http://schemas.openxmlformats.org/officeDocument/2006/relationships/slideLayout" Target="../slideLayouts/slideLayout4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hyperlink" Target="http://www.biography.com/people/leonardo-da-vinci-40396" TargetMode="External"/><Relationship Id="rId1" Type="http://schemas.openxmlformats.org/officeDocument/2006/relationships/slideLayout" Target="../slideLayouts/slideLayout4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47.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http://www.arteducators.org/research/national-standards" TargetMode="Externa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hyperlink" Target="http://www.scholastic.com/browse/article.jsp?id=3753866" TargetMode="External"/><Relationship Id="rId6" Type="http://schemas.openxmlformats.org/officeDocument/2006/relationships/hyperlink" Target="http://www.visual-arts-cork.com/sculpture/stone.htm%23history" TargetMode="External"/><Relationship Id="rId1" Type="http://schemas.openxmlformats.org/officeDocument/2006/relationships/slideLayout" Target="../slideLayouts/slideLayout4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5" Type="http://schemas.openxmlformats.org/officeDocument/2006/relationships/hyperlink" Target="https://www.youtube.com/watch?v=9cUDDQt7xfs" TargetMode="External"/><Relationship Id="rId6" Type="http://schemas.openxmlformats.org/officeDocument/2006/relationships/hyperlink" Target="https://www.youtube.com/watch?v=FBCHa4t8eYk" TargetMode="External"/><Relationship Id="rId7" Type="http://schemas.openxmlformats.org/officeDocument/2006/relationships/image" Target="../media/image10.png"/><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hyperlink" Target="https://www.brainscape.com/blog/2015/06/most-important-renaissance-artists/" TargetMode="External"/><Relationship Id="rId6" Type="http://schemas.openxmlformats.org/officeDocument/2006/relationships/hyperlink" Target="http://www.biography.com/people/raphael-41051%23architecture" TargetMode="External"/><Relationship Id="rId1" Type="http://schemas.openxmlformats.org/officeDocument/2006/relationships/slideLayout" Target="../slideLayouts/slideLayout4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ctrTitle"/>
          </p:nvPr>
        </p:nvSpPr>
        <p:spPr>
          <a:xfrm>
            <a:off x="397826" y="2169919"/>
            <a:ext cx="8340329" cy="3643313"/>
          </a:xfrm>
          <a:prstGeom prst="rect">
            <a:avLst/>
          </a:prstGeom>
        </p:spPr>
        <p:txBody>
          <a:bodyPr/>
          <a:lstStyle/>
          <a:p>
            <a:pPr lvl="1" algn="ctr">
              <a:lnSpc>
                <a:spcPct val="80000"/>
              </a:lnSpc>
              <a:spcBef>
                <a:spcPts val="0"/>
              </a:spcBef>
              <a:defRPr sz="13300">
                <a:solidFill>
                  <a:srgbClr val="FFFFFF"/>
                </a:solidFill>
              </a:defRPr>
            </a:pPr>
            <a:r>
              <a:t>Justin Vining</a:t>
            </a:r>
          </a:p>
        </p:txBody>
      </p:sp>
      <p:pic>
        <p:nvPicPr>
          <p:cNvPr id="129" name="18x24 Springtime at the Burro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400"/>
            <a:ext cx="10515600" cy="7010400"/>
          </a:xfrm>
          <a:prstGeom prst="rect">
            <a:avLst/>
          </a:prstGeom>
          <a:ln w="12700">
            <a:miter lim="400000"/>
          </a:ln>
        </p:spPr>
      </p:pic>
      <p:sp>
        <p:nvSpPr>
          <p:cNvPr id="131" name="Shape 131"/>
          <p:cNvSpPr>
            <a:spLocks noGrp="1"/>
          </p:cNvSpPr>
          <p:nvPr>
            <p:ph type="subTitle" sz="quarter" idx="1"/>
          </p:nvPr>
        </p:nvSpPr>
        <p:spPr>
          <a:xfrm>
            <a:off x="401836" y="5811452"/>
            <a:ext cx="8340328" cy="1253715"/>
          </a:xfrm>
          <a:prstGeom prst="rect">
            <a:avLst/>
          </a:prstGeom>
        </p:spPr>
        <p:txBody>
          <a:bodyPr/>
          <a:lstStyle>
            <a:lvl1pPr>
              <a:defRPr sz="3000">
                <a:solidFill>
                  <a:srgbClr val="FFFFFF"/>
                </a:solidFill>
                <a:latin typeface="Helvetica"/>
                <a:ea typeface="Helvetica"/>
                <a:cs typeface="Helvetica"/>
                <a:sym typeface="Helvetica"/>
              </a:defRPr>
            </a:lvl1pPr>
          </a:lstStyle>
          <a:p>
            <a:r>
              <a:rPr lang="en-US" dirty="0"/>
              <a:t>The Wonder Years</a:t>
            </a:r>
            <a:endParaRPr dirty="0"/>
          </a:p>
        </p:txBody>
      </p:sp>
      <p:sp>
        <p:nvSpPr>
          <p:cNvPr id="132" name="Shape 132"/>
          <p:cNvSpPr/>
          <p:nvPr/>
        </p:nvSpPr>
        <p:spPr>
          <a:xfrm>
            <a:off x="533400" y="4495800"/>
            <a:ext cx="8340329" cy="1253715"/>
          </a:xfrm>
          <a:prstGeom prst="rect">
            <a:avLst/>
          </a:prstGeom>
          <a:ln w="12700">
            <a:miter lim="400000"/>
          </a:ln>
          <a:extLst>
            <a:ext uri="{C572A759-6A51-4108-AA02-DFA0A04FC94B}">
              <ma14:wrappingTextBoxFlag xmlns:ma14="http://schemas.microsoft.com/office/mac/drawingml/2011/main" val="1"/>
            </a:ext>
          </a:extLst>
        </p:spPr>
        <p:txBody>
          <a:bodyPr lIns="35707" tIns="35707" rIns="35707" bIns="35707">
            <a:normAutofit fontScale="92500" lnSpcReduction="10000"/>
          </a:bodyPr>
          <a:lstStyle>
            <a:lvl1pPr algn="ctr" defTabSz="484886">
              <a:lnSpc>
                <a:spcPct val="70000"/>
              </a:lnSpc>
              <a:spcBef>
                <a:spcPts val="0"/>
              </a:spcBef>
              <a:defRPr sz="13114" spc="0">
                <a:solidFill>
                  <a:srgbClr val="FFFFFF"/>
                </a:solidFill>
                <a:latin typeface="+mn-lt"/>
                <a:ea typeface="+mn-ea"/>
                <a:cs typeface="+mn-cs"/>
                <a:sym typeface="DIN Condensed"/>
              </a:defRPr>
            </a:lvl1pPr>
          </a:lstStyle>
          <a:p>
            <a:pPr hangingPunct="0"/>
            <a:r>
              <a:rPr lang="en-US" dirty="0" smtClean="0"/>
              <a:t>Michelangelo</a:t>
            </a:r>
          </a:p>
          <a:p>
            <a:pPr hangingPunct="0"/>
            <a:endParaRPr lang="en-US" dirty="0"/>
          </a:p>
          <a:p>
            <a:pPr hangingPunct="0"/>
            <a:endParaRPr kern="0" dirty="0"/>
          </a:p>
        </p:txBody>
      </p:sp>
    </p:spTree>
    <p:extLst>
      <p:ext uri="{BB962C8B-B14F-4D97-AF65-F5344CB8AC3E}">
        <p14:creationId xmlns:p14="http://schemas.microsoft.com/office/powerpoint/2010/main" val="18362011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p:nvPr/>
        </p:nvSpPr>
        <p:spPr>
          <a:xfrm>
            <a:off x="515080" y="4004958"/>
            <a:ext cx="1118897" cy="320986"/>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1617" kern="0" spc="15" dirty="0"/>
              <a:t>Group Talk</a:t>
            </a:r>
          </a:p>
        </p:txBody>
      </p:sp>
      <p:sp>
        <p:nvSpPr>
          <p:cNvPr id="223" name="Shape 223"/>
          <p:cNvSpPr/>
          <p:nvPr/>
        </p:nvSpPr>
        <p:spPr>
          <a:xfrm rot="10800000" flipH="1">
            <a:off x="397960" y="4285081"/>
            <a:ext cx="6231440" cy="2113825"/>
          </a:xfrm>
          <a:custGeom>
            <a:avLst/>
            <a:gdLst/>
            <a:ahLst/>
            <a:cxnLst>
              <a:cxn ang="0">
                <a:pos x="wd2" y="hd2"/>
              </a:cxn>
              <a:cxn ang="5400000">
                <a:pos x="wd2" y="hd2"/>
              </a:cxn>
              <a:cxn ang="10800000">
                <a:pos x="wd2" y="hd2"/>
              </a:cxn>
              <a:cxn ang="16200000">
                <a:pos x="wd2" y="hd2"/>
              </a:cxn>
            </a:cxnLst>
            <a:rect l="0" t="0" r="r" b="b"/>
            <a:pathLst>
              <a:path w="21600" h="21600" extrusionOk="0">
                <a:moveTo>
                  <a:pt x="412" y="0"/>
                </a:moveTo>
                <a:cubicBezTo>
                  <a:pt x="185" y="0"/>
                  <a:pt x="0" y="520"/>
                  <a:pt x="0" y="1161"/>
                </a:cubicBezTo>
                <a:lnTo>
                  <a:pt x="0" y="19131"/>
                </a:lnTo>
                <a:cubicBezTo>
                  <a:pt x="0" y="19281"/>
                  <a:pt x="11" y="19426"/>
                  <a:pt x="29" y="19558"/>
                </a:cubicBezTo>
                <a:lnTo>
                  <a:pt x="8" y="21600"/>
                </a:lnTo>
                <a:lnTo>
                  <a:pt x="520" y="20291"/>
                </a:lnTo>
                <a:lnTo>
                  <a:pt x="21188" y="20291"/>
                </a:lnTo>
                <a:cubicBezTo>
                  <a:pt x="21415" y="20291"/>
                  <a:pt x="21600" y="19771"/>
                  <a:pt x="21600" y="19131"/>
                </a:cubicBezTo>
                <a:lnTo>
                  <a:pt x="21600" y="1161"/>
                </a:lnTo>
                <a:cubicBezTo>
                  <a:pt x="21600" y="520"/>
                  <a:pt x="21415" y="0"/>
                  <a:pt x="21188" y="0"/>
                </a:cubicBezTo>
                <a:lnTo>
                  <a:pt x="412" y="0"/>
                </a:lnTo>
                <a:close/>
              </a:path>
            </a:pathLst>
          </a:custGeom>
          <a:ln w="63500">
            <a:solidFill>
              <a:srgbClr val="2AD5D6"/>
            </a:solidFill>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sp>
        <p:nvSpPr>
          <p:cNvPr id="224" name="Shape 224"/>
          <p:cNvSpPr/>
          <p:nvPr/>
        </p:nvSpPr>
        <p:spPr>
          <a:xfrm>
            <a:off x="622358" y="4550344"/>
            <a:ext cx="5878014" cy="1732462"/>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p>
            <a:pPr marL="247790" indent="-247790" defTabSz="642915">
              <a:spcBef>
                <a:spcPts val="773"/>
              </a:spcBef>
              <a:buClr>
                <a:srgbClr val="FF9300"/>
              </a:buClr>
              <a:buSzPct val="111000"/>
              <a:buFont typeface="Zapf Dingbats"/>
              <a:buChar char="‣"/>
              <a:defRPr sz="2400" spc="24">
                <a:latin typeface="Avenir Book"/>
                <a:ea typeface="Avenir Book"/>
                <a:cs typeface="Avenir Book"/>
                <a:sym typeface="Avenir Book"/>
              </a:defRPr>
            </a:pPr>
            <a:r>
              <a:rPr sz="1687" kern="0" spc="17" dirty="0">
                <a:solidFill>
                  <a:sysClr val="windowText" lastClr="000000"/>
                </a:solidFill>
                <a:latin typeface="Avenir Book"/>
                <a:ea typeface="Avenir Book"/>
                <a:cs typeface="Avenir Book"/>
                <a:sym typeface="Avenir Book"/>
              </a:rPr>
              <a:t>What </a:t>
            </a:r>
            <a:r>
              <a:rPr lang="en-US" sz="1687" kern="0" spc="17" dirty="0">
                <a:solidFill>
                  <a:sysClr val="windowText" lastClr="000000"/>
                </a:solidFill>
                <a:latin typeface="Avenir Book"/>
                <a:ea typeface="Avenir Book"/>
                <a:cs typeface="Avenir Book"/>
                <a:sym typeface="Avenir Book"/>
              </a:rPr>
              <a:t>properties of the biblical figure David made him such a popular sculpture for Renaissance artists to recreate?</a:t>
            </a:r>
            <a:endParaRPr sz="1266" kern="0" spc="13" dirty="0">
              <a:solidFill>
                <a:sysClr val="windowText" lastClr="000000"/>
              </a:solidFill>
              <a:latin typeface="Avenir Book Oblique"/>
              <a:ea typeface="Avenir Book Oblique"/>
              <a:cs typeface="Avenir Book Oblique"/>
              <a:sym typeface="Avenir Book Oblique"/>
            </a:endParaRPr>
          </a:p>
          <a:p>
            <a:pPr marL="247790" indent="-247790" defTabSz="642915">
              <a:spcBef>
                <a:spcPts val="773"/>
              </a:spcBef>
              <a:buClr>
                <a:srgbClr val="FF9300"/>
              </a:buClr>
              <a:buSzPct val="111000"/>
              <a:buFont typeface="Zapf Dingbats"/>
              <a:buChar char="‣"/>
              <a:defRPr sz="2400" spc="24">
                <a:latin typeface="Avenir Book"/>
                <a:ea typeface="Avenir Book"/>
                <a:cs typeface="Avenir Book"/>
                <a:sym typeface="Avenir Book"/>
              </a:defRPr>
            </a:pPr>
            <a:r>
              <a:rPr lang="en-US" sz="1687" kern="0" spc="17" dirty="0">
                <a:solidFill>
                  <a:sysClr val="windowText" lastClr="000000"/>
                </a:solidFill>
                <a:latin typeface="Avenir Book"/>
                <a:ea typeface="Avenir Book"/>
                <a:cs typeface="Avenir Book"/>
                <a:sym typeface="Avenir Book"/>
              </a:rPr>
              <a:t>Like Michelangelo, Donatello also worked with the Medici family. Why was it so important for artists to be close to such powerful families?</a:t>
            </a:r>
            <a:r>
              <a:rPr sz="1687" kern="0" spc="17" dirty="0">
                <a:solidFill>
                  <a:sysClr val="windowText" lastClr="000000"/>
                </a:solidFill>
                <a:latin typeface="Avenir Book"/>
                <a:ea typeface="Avenir Book"/>
                <a:cs typeface="Avenir Book"/>
                <a:sym typeface="Avenir Book"/>
              </a:rPr>
              <a:t>                            </a:t>
            </a:r>
            <a:endParaRPr sz="1266" kern="0" spc="13" dirty="0">
              <a:solidFill>
                <a:sysClr val="windowText" lastClr="000000"/>
              </a:solidFill>
              <a:latin typeface="Avenir Book Oblique"/>
              <a:ea typeface="Avenir Book Oblique"/>
              <a:cs typeface="Avenir Book Oblique"/>
              <a:sym typeface="Avenir Book Oblique"/>
            </a:endParaRPr>
          </a:p>
        </p:txBody>
      </p:sp>
      <p:pic>
        <p:nvPicPr>
          <p:cNvPr id="225" name="1280px-Albrecht_Dürer_-_Hare,_1502_-_Google_Art_Projec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3196" y="1196579"/>
            <a:ext cx="1537404" cy="3141567"/>
          </a:xfrm>
          <a:prstGeom prst="rect">
            <a:avLst/>
          </a:prstGeom>
          <a:ln w="12700">
            <a:miter lim="400000"/>
          </a:ln>
        </p:spPr>
      </p:pic>
      <p:sp>
        <p:nvSpPr>
          <p:cNvPr id="5" name="Title 4"/>
          <p:cNvSpPr>
            <a:spLocks noGrp="1"/>
          </p:cNvSpPr>
          <p:nvPr>
            <p:ph type="title"/>
          </p:nvPr>
        </p:nvSpPr>
        <p:spPr>
          <a:xfrm>
            <a:off x="381000" y="508992"/>
            <a:ext cx="8340328" cy="508992"/>
          </a:xfrm>
        </p:spPr>
        <p:txBody>
          <a:bodyPr>
            <a:normAutofit fontScale="90000"/>
          </a:bodyPr>
          <a:lstStyle/>
          <a:p>
            <a:r>
              <a:rPr lang="en-US" dirty="0" smtClean="0"/>
              <a:t>Donatello</a:t>
            </a:r>
            <a:endParaRPr lang="en-US" dirty="0"/>
          </a:p>
        </p:txBody>
      </p:sp>
      <p:sp>
        <p:nvSpPr>
          <p:cNvPr id="6" name="Text Placeholder 5"/>
          <p:cNvSpPr>
            <a:spLocks noGrp="1"/>
          </p:cNvSpPr>
          <p:nvPr>
            <p:ph type="body" sz="quarter" idx="13"/>
          </p:nvPr>
        </p:nvSpPr>
        <p:spPr/>
        <p:txBody>
          <a:bodyPr/>
          <a:lstStyle/>
          <a:p>
            <a:endParaRPr lang="en-US"/>
          </a:p>
        </p:txBody>
      </p:sp>
      <p:sp>
        <p:nvSpPr>
          <p:cNvPr id="7" name="TextBox 6"/>
          <p:cNvSpPr txBox="1"/>
          <p:nvPr/>
        </p:nvSpPr>
        <p:spPr>
          <a:xfrm>
            <a:off x="401476" y="1176473"/>
            <a:ext cx="5545641" cy="2682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defTabSz="410751">
              <a:spcBef>
                <a:spcPts val="844"/>
              </a:spcBef>
              <a:defRPr sz="2800"/>
            </a:pPr>
            <a:r>
              <a:rPr lang="en-US" sz="984" kern="0" dirty="0">
                <a:solidFill>
                  <a:srgbClr val="5C5C5C"/>
                </a:solidFill>
                <a:latin typeface="Avenir Book"/>
                <a:cs typeface="Avenir Book"/>
                <a:sym typeface="Iowan Old Style Roman"/>
              </a:rPr>
              <a:t>Born in Florence, Donato di </a:t>
            </a:r>
            <a:r>
              <a:rPr lang="en-US" sz="984" kern="0" dirty="0" err="1">
                <a:solidFill>
                  <a:srgbClr val="5C5C5C"/>
                </a:solidFill>
                <a:latin typeface="Avenir Book"/>
                <a:cs typeface="Avenir Book"/>
                <a:sym typeface="Iowan Old Style Roman"/>
              </a:rPr>
              <a:t>Niccolò</a:t>
            </a:r>
            <a:r>
              <a:rPr lang="en-US" sz="984" kern="0" dirty="0">
                <a:solidFill>
                  <a:srgbClr val="5C5C5C"/>
                </a:solidFill>
                <a:latin typeface="Avenir Book"/>
                <a:cs typeface="Avenir Book"/>
                <a:sym typeface="Iowan Old Style Roman"/>
              </a:rPr>
              <a:t> di </a:t>
            </a:r>
            <a:r>
              <a:rPr lang="en-US" sz="984" kern="0" dirty="0" err="1">
                <a:solidFill>
                  <a:srgbClr val="5C5C5C"/>
                </a:solidFill>
                <a:latin typeface="Avenir Book"/>
                <a:cs typeface="Avenir Book"/>
                <a:sym typeface="Iowan Old Style Roman"/>
              </a:rPr>
              <a:t>Betto</a:t>
            </a:r>
            <a:r>
              <a:rPr lang="en-US" sz="984" kern="0" dirty="0">
                <a:solidFill>
                  <a:srgbClr val="5C5C5C"/>
                </a:solidFill>
                <a:latin typeface="Avenir Book"/>
                <a:cs typeface="Avenir Book"/>
                <a:sym typeface="Iowan Old Style Roman"/>
              </a:rPr>
              <a:t> </a:t>
            </a:r>
            <a:r>
              <a:rPr lang="en-US" sz="984" kern="0" dirty="0" err="1">
                <a:solidFill>
                  <a:srgbClr val="5C5C5C"/>
                </a:solidFill>
                <a:latin typeface="Avenir Book"/>
                <a:cs typeface="Avenir Book"/>
                <a:sym typeface="Iowan Old Style Roman"/>
              </a:rPr>
              <a:t>Bardi</a:t>
            </a:r>
            <a:r>
              <a:rPr lang="en-US" sz="984" kern="0" dirty="0">
                <a:solidFill>
                  <a:srgbClr val="5C5C5C"/>
                </a:solidFill>
                <a:latin typeface="Avenir Book"/>
                <a:cs typeface="Avenir Book"/>
                <a:sym typeface="Iowan Old Style Roman"/>
              </a:rPr>
              <a:t>, or Donatello, hailed from the period now known as the early Renaissance and preceded the others mentioned here. Donatello worked mainly as a sculptor, and the realism he was able to create marked a stark break from the stiff, un-lifelike statuary common in the Middle Ages. </a:t>
            </a:r>
          </a:p>
          <a:p>
            <a:pPr lvl="0" defTabSz="410751">
              <a:spcBef>
                <a:spcPts val="844"/>
              </a:spcBef>
              <a:defRPr sz="2800"/>
            </a:pPr>
            <a:r>
              <a:rPr lang="en-US" sz="984" kern="0" dirty="0">
                <a:solidFill>
                  <a:srgbClr val="5C5C5C"/>
                </a:solidFill>
                <a:latin typeface="Avenir Book"/>
                <a:cs typeface="Avenir Book"/>
                <a:sym typeface="Iowan Old Style Roman"/>
              </a:rPr>
              <a:t>Did you know that Donatello, like Michelangelo, made a famous sculpture of David? Unlike Michelangelo’s giant marble piece, Donatello made his out of bronze. He also attempted a stone version earlier on in his career, however it was not nearly as masterful as the one Michelangelo later made.</a:t>
            </a:r>
          </a:p>
          <a:p>
            <a:pPr lvl="0" defTabSz="410751">
              <a:spcBef>
                <a:spcPts val="844"/>
              </a:spcBef>
              <a:defRPr sz="2800"/>
            </a:pPr>
            <a:r>
              <a:rPr lang="en-US" sz="984" kern="0" dirty="0">
                <a:solidFill>
                  <a:srgbClr val="5C5C5C"/>
                </a:solidFill>
                <a:latin typeface="Avenir Book"/>
                <a:cs typeface="Avenir Book"/>
                <a:sym typeface="Iowan Old Style Roman"/>
              </a:rPr>
              <a:t>Donatello worked closely with the Medici family, the rulers of Florence. By this time, Donatello was gaining a reputation for creating imposing, larger-than-life figures using innovative techniques and extraordinary skills. His style incorporated the new science of perspective, which allowed the sculptor to create figures that occupied measurable space. Before this time, European sculptors used a flat background upon which figures were placed. Donatello also drew heavily from reality for inspiration in his sculptures, accurately showing suffering, joy and sorrow in his figures’ faces and body positions.</a:t>
            </a:r>
          </a:p>
        </p:txBody>
      </p:sp>
      <p:sp>
        <p:nvSpPr>
          <p:cNvPr id="8" name="TextBox 7"/>
          <p:cNvSpPr txBox="1"/>
          <p:nvPr/>
        </p:nvSpPr>
        <p:spPr>
          <a:xfrm>
            <a:off x="7086600" y="4391332"/>
            <a:ext cx="16002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http://www.wga.hu/art/d/donatell/1_early/david/2david2.jpg</a:t>
            </a:r>
          </a:p>
        </p:txBody>
      </p:sp>
      <p:sp>
        <p:nvSpPr>
          <p:cNvPr id="9" name="TextBox 8"/>
          <p:cNvSpPr txBox="1"/>
          <p:nvPr/>
        </p:nvSpPr>
        <p:spPr>
          <a:xfrm>
            <a:off x="2498281" y="3505200"/>
            <a:ext cx="1540319" cy="651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4"/>
              </a:rPr>
              <a:t>http://www.biography.com/people/donatello-21032601#unique-style</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10" name="TextBox 9"/>
          <p:cNvSpPr txBox="1"/>
          <p:nvPr/>
        </p:nvSpPr>
        <p:spPr>
          <a:xfrm>
            <a:off x="4199479" y="3539540"/>
            <a:ext cx="1896521" cy="651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5"/>
              </a:rPr>
              <a:t>https://www.brainscape.com/blog/2015/06/most-important-renaissance-artists/</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42185492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245" name="Shape 245"/>
          <p:cNvSpPr>
            <a:spLocks noGrp="1"/>
          </p:cNvSpPr>
          <p:nvPr>
            <p:ph type="title"/>
          </p:nvPr>
        </p:nvSpPr>
        <p:spPr>
          <a:xfrm>
            <a:off x="194072" y="381000"/>
            <a:ext cx="8340328" cy="508992"/>
          </a:xfrm>
          <a:prstGeom prst="rect">
            <a:avLst/>
          </a:prstGeom>
        </p:spPr>
        <p:txBody>
          <a:bodyPr>
            <a:normAutofit fontScale="90000"/>
          </a:bodyPr>
          <a:lstStyle/>
          <a:p>
            <a:pPr lvl="1" indent="149477" defTabSz="381998">
              <a:spcBef>
                <a:spcPts val="1477"/>
              </a:spcBef>
              <a:defRPr sz="4836"/>
            </a:pPr>
            <a:r>
              <a:rPr lang="en-US" dirty="0"/>
              <a:t>Leonardo da </a:t>
            </a:r>
            <a:r>
              <a:rPr lang="en-US" dirty="0" err="1"/>
              <a:t>vinci</a:t>
            </a:r>
            <a:endParaRPr dirty="0"/>
          </a:p>
        </p:txBody>
      </p:sp>
      <p:sp>
        <p:nvSpPr>
          <p:cNvPr id="246" name="Shape 246"/>
          <p:cNvSpPr>
            <a:spLocks noGrp="1"/>
          </p:cNvSpPr>
          <p:nvPr>
            <p:ph type="body" sz="half" idx="1"/>
          </p:nvPr>
        </p:nvSpPr>
        <p:spPr>
          <a:xfrm>
            <a:off x="420593" y="1469355"/>
            <a:ext cx="3160807" cy="5236245"/>
          </a:xfrm>
          <a:prstGeom prst="rect">
            <a:avLst/>
          </a:prstGeom>
        </p:spPr>
        <p:txBody>
          <a:bodyPr>
            <a:normAutofit fontScale="92500"/>
          </a:bodyPr>
          <a:lstStyle/>
          <a:p>
            <a:pPr marL="0" indent="0">
              <a:spcBef>
                <a:spcPts val="844"/>
              </a:spcBef>
              <a:buSzTx/>
              <a:buNone/>
              <a:defRPr sz="2800"/>
            </a:pPr>
            <a:r>
              <a:rPr lang="en-US" sz="984" dirty="0">
                <a:latin typeface="Avenir Book"/>
                <a:cs typeface="Avenir Book"/>
              </a:rPr>
              <a:t>Born on April 15, 1452, in Vinci, Italy, Leonardo da Vinci was the epitome of a “Renaissance man.” Possessor of a curious mind and keen intellect, da Vinci studied the laws of science and nature, which greatly informed his work as a painter, sculptor, architect, inventor, military engineer and draftsman. His ideas and body of work—which includes "Virgin of the Rocks," "The Last Supper" and "Mona Lisa"—have influenced countless artists and made da Vinci a leading light of the Italian Renaissance.</a:t>
            </a:r>
          </a:p>
          <a:p>
            <a:pPr marL="0" indent="0">
              <a:spcBef>
                <a:spcPts val="844"/>
              </a:spcBef>
              <a:buSzTx/>
              <a:buNone/>
              <a:defRPr sz="2800"/>
            </a:pPr>
            <a:r>
              <a:rPr lang="en-US" sz="984" dirty="0">
                <a:latin typeface="Avenir Book"/>
                <a:cs typeface="Avenir Book"/>
              </a:rPr>
              <a:t>Leonardo thought sight was humankind’s most important sense and eyes the most important organ. He stressed the importance of </a:t>
            </a:r>
            <a:r>
              <a:rPr lang="en-US" sz="984" dirty="0" err="1">
                <a:latin typeface="Avenir Book"/>
                <a:cs typeface="Avenir Book"/>
              </a:rPr>
              <a:t>saper</a:t>
            </a:r>
            <a:r>
              <a:rPr lang="en-US" sz="984" dirty="0">
                <a:latin typeface="Avenir Book"/>
                <a:cs typeface="Avenir Book"/>
              </a:rPr>
              <a:t> </a:t>
            </a:r>
            <a:r>
              <a:rPr lang="en-US" sz="984" dirty="0" err="1">
                <a:latin typeface="Avenir Book"/>
                <a:cs typeface="Avenir Book"/>
              </a:rPr>
              <a:t>vedere</a:t>
            </a:r>
            <a:r>
              <a:rPr lang="en-US" sz="984" dirty="0">
                <a:latin typeface="Avenir Book"/>
                <a:cs typeface="Avenir Book"/>
              </a:rPr>
              <a:t>, “knowing how to see.” He believed in the accumulation of direct knowledge and facts through observation.</a:t>
            </a:r>
          </a:p>
          <a:p>
            <a:pPr marL="0" indent="0">
              <a:spcBef>
                <a:spcPts val="844"/>
              </a:spcBef>
              <a:buSzTx/>
              <a:buNone/>
              <a:defRPr sz="2800"/>
            </a:pPr>
            <a:r>
              <a:rPr lang="en-US" sz="984" dirty="0">
                <a:latin typeface="Avenir Book"/>
                <a:cs typeface="Avenir Book"/>
              </a:rPr>
              <a:t>“A good painter has two chief objects to paint—man and the intention of his soul,” da Vinci wrote. “The former is easy, the latter hard, for it must be expressed by gestures and the movement of the limbs.” To more accurately depict those gestures and movements, da Vinci began to seriously study anatomy and dissect human and animal bodies during the 1480s. His drawings of a fetus in utero, the heart and vascular system, sex organs and other bone and muscular structures are some of the first on human record.</a:t>
            </a:r>
          </a:p>
          <a:p>
            <a:pPr marL="0" indent="0">
              <a:spcBef>
                <a:spcPts val="844"/>
              </a:spcBef>
              <a:buSzTx/>
              <a:buNone/>
              <a:defRPr sz="2800"/>
            </a:pPr>
            <a:r>
              <a:rPr lang="en-US" sz="984" dirty="0">
                <a:latin typeface="Avenir Book"/>
                <a:cs typeface="Avenir Book"/>
              </a:rPr>
              <a:t>In addition to his anatomical investigations, da Vinci studied botany, geology, zoology, hydraulics, aeronautics and physics. He sketched his observations on loose sheets of papers and pads that he tucked inside his belt. He placed the papers in notebooks and arranged them around four broad themes—painting, architecture, mechanics and human anatomy. He filled dozens of notebooks with finely drawn illustrations and scientific observations. His ideas were mainly theoretical explanations, laid out in exacting detail, but they were rarely experimental.</a:t>
            </a:r>
          </a:p>
          <a:p>
            <a:pPr marL="0" indent="0">
              <a:spcBef>
                <a:spcPts val="844"/>
              </a:spcBef>
              <a:buSzTx/>
              <a:buNone/>
              <a:defRPr sz="2800"/>
            </a:pPr>
            <a:endParaRPr sz="984" dirty="0"/>
          </a:p>
        </p:txBody>
      </p:sp>
      <p:pic>
        <p:nvPicPr>
          <p:cNvPr id="247" name="Ad Parnassum_19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4910" y="1524000"/>
            <a:ext cx="5204948" cy="3253092"/>
          </a:xfrm>
          <a:prstGeom prst="rect">
            <a:avLst/>
          </a:prstGeom>
          <a:ln w="12700">
            <a:miter lim="400000"/>
          </a:ln>
        </p:spPr>
      </p:pic>
      <p:sp>
        <p:nvSpPr>
          <p:cNvPr id="2" name="TextBox 1"/>
          <p:cNvSpPr txBox="1"/>
          <p:nvPr/>
        </p:nvSpPr>
        <p:spPr>
          <a:xfrm>
            <a:off x="6604942" y="4700161"/>
            <a:ext cx="5053658" cy="405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https://i.ytimg.com/vi/f5x3MaZ6fqQ/maxresdefault.jpg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3" name="TextBox 2"/>
          <p:cNvSpPr txBox="1"/>
          <p:nvPr/>
        </p:nvSpPr>
        <p:spPr>
          <a:xfrm>
            <a:off x="448728" y="6329650"/>
            <a:ext cx="2286000" cy="528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4"/>
              </a:rPr>
              <a:t>http://www.biography.com/people/leonardo-da-vinci-40396</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4" name="TextBox 3"/>
          <p:cNvSpPr txBox="1"/>
          <p:nvPr/>
        </p:nvSpPr>
        <p:spPr>
          <a:xfrm>
            <a:off x="3886200" y="5303787"/>
            <a:ext cx="5029200"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2800" dirty="0" smtClean="0">
                <a:latin typeface="Apple Chancery"/>
                <a:cs typeface="Apple Chancery"/>
              </a:rPr>
              <a:t>“A </a:t>
            </a:r>
            <a:r>
              <a:rPr lang="en-US" sz="2800" dirty="0">
                <a:latin typeface="Apple Chancery"/>
                <a:cs typeface="Apple Chancery"/>
              </a:rPr>
              <a:t>good painter has two chief objects to paint—man and the intention of his </a:t>
            </a:r>
            <a:r>
              <a:rPr lang="en-US" sz="2800" dirty="0" smtClean="0">
                <a:latin typeface="Apple Chancery"/>
                <a:cs typeface="Apple Chancery"/>
              </a:rPr>
              <a:t>soul.”</a:t>
            </a:r>
            <a:endParaRPr kumimoji="0" lang="en-US" sz="2800" u="none" strike="noStrike" cap="none" spc="28" normalizeH="0" baseline="0" dirty="0">
              <a:ln>
                <a:noFill/>
              </a:ln>
              <a:solidFill>
                <a:srgbClr val="5C5C5C"/>
              </a:solidFill>
              <a:effectLst/>
              <a:uFillTx/>
              <a:latin typeface="Apple Chancery"/>
              <a:ea typeface="Iowan Old Style Italic"/>
              <a:cs typeface="Apple Chancery"/>
              <a:sym typeface="Iowan Old Style Italic"/>
            </a:endParaRPr>
          </a:p>
        </p:txBody>
      </p:sp>
    </p:spTree>
    <p:extLst>
      <p:ext uri="{BB962C8B-B14F-4D97-AF65-F5344CB8AC3E}">
        <p14:creationId xmlns:p14="http://schemas.microsoft.com/office/powerpoint/2010/main" val="13102485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Degenerate-Hitler-Ziegl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600200"/>
            <a:ext cx="4139778" cy="2253629"/>
          </a:xfrm>
          <a:prstGeom prst="rect">
            <a:avLst/>
          </a:prstGeom>
          <a:ln w="12700">
            <a:miter lim="400000"/>
          </a:ln>
        </p:spPr>
      </p:pic>
      <p:sp>
        <p:nvSpPr>
          <p:cNvPr id="251" name="Shape 251"/>
          <p:cNvSpPr/>
          <p:nvPr/>
        </p:nvSpPr>
        <p:spPr>
          <a:xfrm>
            <a:off x="1143000" y="4191000"/>
            <a:ext cx="1636541" cy="379912"/>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2000" kern="0" spc="15" dirty="0"/>
              <a:t>Group Talk</a:t>
            </a:r>
          </a:p>
        </p:txBody>
      </p:sp>
      <p:sp>
        <p:nvSpPr>
          <p:cNvPr id="252" name="Shape 252"/>
          <p:cNvSpPr/>
          <p:nvPr/>
        </p:nvSpPr>
        <p:spPr>
          <a:xfrm rot="10800000" flipH="1">
            <a:off x="914400" y="4572000"/>
            <a:ext cx="7239000" cy="1981200"/>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547"/>
                  <a:pt x="0" y="1221"/>
                </a:cubicBezTo>
                <a:lnTo>
                  <a:pt x="0" y="19006"/>
                </a:lnTo>
                <a:cubicBezTo>
                  <a:pt x="0" y="19164"/>
                  <a:pt x="9" y="19314"/>
                  <a:pt x="24" y="19453"/>
                </a:cubicBezTo>
                <a:lnTo>
                  <a:pt x="7" y="21600"/>
                </a:lnTo>
                <a:lnTo>
                  <a:pt x="423" y="20223"/>
                </a:lnTo>
                <a:lnTo>
                  <a:pt x="21265" y="20223"/>
                </a:lnTo>
                <a:cubicBezTo>
                  <a:pt x="21450" y="20223"/>
                  <a:pt x="21600" y="19679"/>
                  <a:pt x="21600" y="19006"/>
                </a:cubicBezTo>
                <a:lnTo>
                  <a:pt x="21600" y="1221"/>
                </a:lnTo>
                <a:cubicBezTo>
                  <a:pt x="21600" y="547"/>
                  <a:pt x="21450" y="0"/>
                  <a:pt x="21265" y="0"/>
                </a:cubicBezTo>
                <a:lnTo>
                  <a:pt x="335" y="0"/>
                </a:lnTo>
                <a:close/>
              </a:path>
            </a:pathLst>
          </a:custGeom>
          <a:ln w="63500">
            <a:solidFill>
              <a:srgbClr val="2AD5D6"/>
            </a:solidFill>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sp>
        <p:nvSpPr>
          <p:cNvPr id="255" name="Shape 255"/>
          <p:cNvSpPr>
            <a:spLocks noGrp="1"/>
          </p:cNvSpPr>
          <p:nvPr>
            <p:ph type="body" sz="quarter" idx="4294967295"/>
          </p:nvPr>
        </p:nvSpPr>
        <p:spPr>
          <a:xfrm>
            <a:off x="304800" y="838200"/>
            <a:ext cx="3886200" cy="2914488"/>
          </a:xfrm>
          <a:prstGeom prst="rect">
            <a:avLst/>
          </a:prstGeom>
        </p:spPr>
        <p:txBody>
          <a:bodyPr>
            <a:noAutofit/>
          </a:bodyPr>
          <a:lstStyle/>
          <a:p>
            <a:pPr marL="0" indent="0">
              <a:spcBef>
                <a:spcPts val="844"/>
              </a:spcBef>
              <a:buSzTx/>
              <a:buNone/>
              <a:defRPr sz="2800"/>
            </a:pPr>
            <a:r>
              <a:rPr lang="en-US" sz="1200" dirty="0">
                <a:latin typeface="Avenir Book"/>
                <a:cs typeface="Avenir Book"/>
              </a:rPr>
              <a:t>Around 1495, Ludovico commissioned da Vinci to paint “The Last Supper” on the back wall of the dining hall inside the monastery of Milan’s Santa Maria </a:t>
            </a:r>
            <a:r>
              <a:rPr lang="en-US" sz="1200" dirty="0" err="1">
                <a:latin typeface="Avenir Book"/>
                <a:cs typeface="Avenir Book"/>
              </a:rPr>
              <a:t>delle</a:t>
            </a:r>
            <a:r>
              <a:rPr lang="en-US" sz="1200" dirty="0">
                <a:latin typeface="Avenir Book"/>
                <a:cs typeface="Avenir Book"/>
              </a:rPr>
              <a:t> Grazie. The masterpiece, which took approximately three years to complete, captures the drama of the moment when Jesus informs the Twelve Apostles gathered for Passover dinner that one of them would soon betray him. The range of facial expressions and the body language of the figures around the table bring the masterful composition to life. The decision by da Vinci to paint with tempera and oil on dried plaster instead of painting a fresco on fresh plaster led to the quick deterioration and flaking of “The Last Supper.” Although an improper restoration caused further damage to the mural, it has now been stabilized using modern conservation techniques.</a:t>
            </a:r>
            <a:endParaRPr sz="1200" dirty="0">
              <a:latin typeface="Avenir Book"/>
              <a:cs typeface="Avenir Book"/>
            </a:endParaRPr>
          </a:p>
        </p:txBody>
      </p:sp>
      <p:sp>
        <p:nvSpPr>
          <p:cNvPr id="2" name="TextBox 1"/>
          <p:cNvSpPr txBox="1"/>
          <p:nvPr/>
        </p:nvSpPr>
        <p:spPr>
          <a:xfrm>
            <a:off x="304800" y="3733800"/>
            <a:ext cx="3200400" cy="405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4"/>
              </a:rPr>
              <a:t>http://www.biography.com/people/leonardo-da-vinci-40396</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3" name="TextBox 2"/>
          <p:cNvSpPr txBox="1"/>
          <p:nvPr/>
        </p:nvSpPr>
        <p:spPr>
          <a:xfrm>
            <a:off x="4495800" y="3810000"/>
            <a:ext cx="4495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https://upload.wikimedia.org/wikipedia/commons/2/23/Leonardo_da_Vinci_-_Last_Supper_(copy)_-_WGA12732.jpg</a:t>
            </a:r>
          </a:p>
        </p:txBody>
      </p:sp>
      <p:sp>
        <p:nvSpPr>
          <p:cNvPr id="4" name="TextBox 3"/>
          <p:cNvSpPr txBox="1"/>
          <p:nvPr/>
        </p:nvSpPr>
        <p:spPr>
          <a:xfrm>
            <a:off x="990600" y="4724003"/>
            <a:ext cx="7010400" cy="22826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27141" indent="-227141" defTabSz="642915">
              <a:buClr>
                <a:srgbClr val="FF9300"/>
              </a:buClr>
              <a:buSzPct val="111000"/>
              <a:buFont typeface="Zapf Dingbats"/>
              <a:buChar char="‣"/>
              <a:defRPr sz="2200" spc="22">
                <a:latin typeface="Avenir Book"/>
                <a:ea typeface="Avenir Book"/>
                <a:cs typeface="Avenir Book"/>
                <a:sym typeface="Avenir Book"/>
              </a:defRPr>
            </a:pPr>
            <a:r>
              <a:rPr lang="en-US" sz="1700" kern="0" spc="15" dirty="0">
                <a:solidFill>
                  <a:sysClr val="windowText" lastClr="000000"/>
                </a:solidFill>
                <a:latin typeface="Avenir Book"/>
                <a:ea typeface="Avenir Book"/>
                <a:cs typeface="Avenir Book"/>
                <a:sym typeface="Avenir Book"/>
              </a:rPr>
              <a:t>Most of these artist have been remembered for their paintings rather than their sculptures. What reasons might there be for this?</a:t>
            </a:r>
          </a:p>
          <a:p>
            <a:pPr defTabSz="642915">
              <a:buClr>
                <a:srgbClr val="FF9300"/>
              </a:buClr>
              <a:buSzPct val="111000"/>
              <a:defRPr sz="2200" spc="22">
                <a:latin typeface="Avenir Book"/>
                <a:ea typeface="Avenir Book"/>
                <a:cs typeface="Avenir Book"/>
                <a:sym typeface="Avenir Book"/>
              </a:defRPr>
            </a:pPr>
            <a:endParaRPr lang="en-US" sz="1700" kern="0" spc="15" dirty="0">
              <a:solidFill>
                <a:sysClr val="windowText" lastClr="000000"/>
              </a:solidFill>
              <a:latin typeface="Avenir Book"/>
              <a:ea typeface="Avenir Book"/>
              <a:cs typeface="Avenir Book"/>
              <a:sym typeface="Avenir Book"/>
            </a:endParaRPr>
          </a:p>
          <a:p>
            <a:pPr marL="227141" indent="-227141" defTabSz="642915">
              <a:buClr>
                <a:srgbClr val="FF9300"/>
              </a:buClr>
              <a:buSzPct val="111000"/>
              <a:buFont typeface="Zapf Dingbats"/>
              <a:buChar char="‣"/>
              <a:defRPr sz="2200" spc="22">
                <a:latin typeface="Avenir Book"/>
                <a:ea typeface="Avenir Book"/>
                <a:cs typeface="Avenir Book"/>
                <a:sym typeface="Avenir Book"/>
              </a:defRPr>
            </a:pPr>
            <a:r>
              <a:rPr lang="en-US" sz="1700" kern="0" spc="15" dirty="0">
                <a:solidFill>
                  <a:sysClr val="windowText" lastClr="000000"/>
                </a:solidFill>
                <a:latin typeface="Avenir Book"/>
                <a:ea typeface="Avenir Book"/>
                <a:cs typeface="Avenir Book"/>
                <a:sym typeface="Avenir Book"/>
              </a:rPr>
              <a:t>Leonardo and Michelangelo both focused on the human anatomy extensively to do their art. What benefits could this have had? What do modern artists do to prepare themselves for their art? </a:t>
            </a:r>
          </a:p>
          <a:p>
            <a:pPr marL="0" marR="0" indent="0" algn="l" defTabSz="584200" rtl="0" fontAlgn="auto" latinLnBrk="0" hangingPunct="0">
              <a:lnSpc>
                <a:spcPct val="100000"/>
              </a:lnSpc>
              <a:spcBef>
                <a:spcPts val="1400"/>
              </a:spcBef>
              <a:spcAft>
                <a:spcPts val="0"/>
              </a:spcAft>
              <a:buClrTx/>
              <a:buSzTx/>
              <a:buFontTx/>
              <a:buNone/>
              <a:tabLst/>
            </a:pPr>
            <a:endParaRPr kumimoji="0" lang="en-US" sz="2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10" name="Shape 245"/>
          <p:cNvSpPr txBox="1">
            <a:spLocks/>
          </p:cNvSpPr>
          <p:nvPr/>
        </p:nvSpPr>
        <p:spPr>
          <a:xfrm>
            <a:off x="152400" y="152400"/>
            <a:ext cx="8340328" cy="508992"/>
          </a:xfrm>
          <a:prstGeom prst="rect">
            <a:avLst/>
          </a:prstGeom>
        </p:spPr>
        <p:txBody>
          <a:bodyPr>
            <a:noAutofit/>
          </a:bodyPr>
          <a:lstStyle>
            <a:lvl1pPr marL="0" marR="0" indent="0"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1pPr>
            <a:lvl2pPr marL="0" marR="0" indent="160729"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2pPr>
            <a:lvl3pPr marL="0" marR="0" indent="321457"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3pPr>
            <a:lvl4pPr marL="0" marR="0" indent="482186"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4pPr>
            <a:lvl5pPr marL="0" marR="0" indent="642915"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5pPr>
            <a:lvl6pPr marL="0" marR="0" indent="803643"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6pPr>
            <a:lvl7pPr marL="0" marR="0" indent="964372"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7pPr>
            <a:lvl8pPr marL="0" marR="0" indent="1125101"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8pPr>
            <a:lvl9pPr marL="0" marR="0" indent="1285829"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9pPr>
          </a:lstStyle>
          <a:p>
            <a:pPr lvl="1" indent="149477" defTabSz="381998">
              <a:spcBef>
                <a:spcPts val="1477"/>
              </a:spcBef>
              <a:defRPr sz="4836"/>
            </a:pPr>
            <a:r>
              <a:rPr lang="en-US" sz="4400" dirty="0" smtClean="0"/>
              <a:t>Leonardo da </a:t>
            </a:r>
            <a:r>
              <a:rPr lang="en-US" sz="4400" dirty="0" err="1" smtClean="0"/>
              <a:t>vinci</a:t>
            </a:r>
            <a:endParaRPr lang="en-US" sz="4400" dirty="0"/>
          </a:p>
        </p:txBody>
      </p:sp>
    </p:spTree>
    <p:extLst>
      <p:ext uri="{BB962C8B-B14F-4D97-AF65-F5344CB8AC3E}">
        <p14:creationId xmlns:p14="http://schemas.microsoft.com/office/powerpoint/2010/main" val="17882449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152400" y="228600"/>
            <a:ext cx="11861800" cy="723900"/>
          </a:xfrm>
          <a:prstGeom prst="rect">
            <a:avLst/>
          </a:prstGeom>
        </p:spPr>
        <p:txBody>
          <a:bodyPr>
            <a:normAutofit fontScale="97500"/>
          </a:bodyPr>
          <a:lstStyle>
            <a:lvl1pPr marL="0" marR="0" indent="0"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1pPr>
            <a:lvl2pPr marL="0" marR="0" indent="160729"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2pPr>
            <a:lvl3pPr marL="0" marR="0" indent="321457"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3pPr>
            <a:lvl4pPr marL="0" marR="0" indent="482186"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4pPr>
            <a:lvl5pPr marL="0" marR="0" indent="642915"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5pPr>
            <a:lvl6pPr marL="0" marR="0" indent="803643"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6pPr>
            <a:lvl7pPr marL="0" marR="0" indent="964372"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7pPr>
            <a:lvl8pPr marL="0" marR="0" indent="1125101"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8pPr>
            <a:lvl9pPr marL="0" marR="0" indent="1285829" algn="l" defTabSz="410751" rtl="0" latinLnBrk="0">
              <a:lnSpc>
                <a:spcPct val="100000"/>
              </a:lnSpc>
              <a:spcBef>
                <a:spcPts val="1617"/>
              </a:spcBef>
              <a:spcAft>
                <a:spcPts val="0"/>
              </a:spcAft>
              <a:buClrTx/>
              <a:buSzTx/>
              <a:buFontTx/>
              <a:buNone/>
              <a:tabLst/>
              <a:defRPr sz="3656" b="0" i="0" u="none" strike="noStrike" cap="all" spc="0" baseline="0">
                <a:ln>
                  <a:noFill/>
                </a:ln>
                <a:solidFill>
                  <a:srgbClr val="747676"/>
                </a:solidFill>
                <a:uFillTx/>
                <a:latin typeface="+mn-lt"/>
                <a:ea typeface="+mn-ea"/>
                <a:cs typeface="+mn-cs"/>
                <a:sym typeface="DIN Condensed"/>
              </a:defRPr>
            </a:lvl9pPr>
          </a:lstStyle>
          <a:p>
            <a:r>
              <a:rPr lang="en-US" dirty="0" smtClean="0"/>
              <a:t>Books for Further reading</a:t>
            </a:r>
            <a:endParaRPr lang="en-US" dirty="0"/>
          </a:p>
        </p:txBody>
      </p:sp>
      <p:sp>
        <p:nvSpPr>
          <p:cNvPr id="11" name="Text Placeholder 3"/>
          <p:cNvSpPr txBox="1">
            <a:spLocks/>
          </p:cNvSpPr>
          <p:nvPr/>
        </p:nvSpPr>
        <p:spPr>
          <a:xfrm>
            <a:off x="4267200" y="914400"/>
            <a:ext cx="4876800" cy="6867990"/>
          </a:xfrm>
          <a:prstGeom prst="rect">
            <a:avLst/>
          </a:prstGeom>
        </p:spPr>
        <p:txBody>
          <a:bodyPr>
            <a:noAutofit/>
          </a:bodyPr>
          <a:lstStyle>
            <a:lvl1pPr marL="330387" marR="0" indent="-330387" algn="l" defTabSz="410751" rtl="0" latinLnBrk="0">
              <a:lnSpc>
                <a:spcPct val="100000"/>
              </a:lnSpc>
              <a:spcBef>
                <a:spcPts val="1266"/>
              </a:spcBef>
              <a:spcAft>
                <a:spcPts val="0"/>
              </a:spcAft>
              <a:buClrTx/>
              <a:buSzPct val="111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1pPr>
            <a:lvl2pPr marL="660773"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2pPr>
            <a:lvl3pPr marL="991160"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3pPr>
            <a:lvl4pPr marL="1321547"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4pPr>
            <a:lvl5pPr marL="1651933"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5pPr>
            <a:lvl6pPr marL="1982320"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6pPr>
            <a:lvl7pPr marL="2312707"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7pPr>
            <a:lvl8pPr marL="2643094"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8pPr>
            <a:lvl9pPr marL="2973480" marR="0" indent="-330387" algn="l" defTabSz="410751" rtl="0" latinLnBrk="0">
              <a:lnSpc>
                <a:spcPct val="100000"/>
              </a:lnSpc>
              <a:spcBef>
                <a:spcPts val="1266"/>
              </a:spcBef>
              <a:spcAft>
                <a:spcPts val="0"/>
              </a:spcAft>
              <a:buClrTx/>
              <a:buSzPct val="75000"/>
              <a:buFont typeface="Zapf Dingbats"/>
              <a:buChar char="➤"/>
              <a:tabLst/>
              <a:defRPr sz="2250" b="0" i="0" u="none" strike="noStrike" cap="none" spc="0" baseline="0">
                <a:ln>
                  <a:noFill/>
                </a:ln>
                <a:solidFill>
                  <a:srgbClr val="5C5C5C"/>
                </a:solidFill>
                <a:uFillTx/>
                <a:latin typeface="Iowan Old Style Roman"/>
                <a:ea typeface="Iowan Old Style Roman"/>
                <a:cs typeface="Iowan Old Style Roman"/>
                <a:sym typeface="Iowan Old Style Roman"/>
              </a:defRPr>
            </a:lvl9pPr>
          </a:lstStyle>
          <a:p>
            <a:pPr>
              <a:buClr>
                <a:srgbClr val="FF8000"/>
              </a:buClr>
            </a:pPr>
            <a:r>
              <a:rPr lang="en-US" sz="1950" dirty="0">
                <a:latin typeface="Avenir Oblique"/>
                <a:cs typeface="Avenir Oblique"/>
              </a:rPr>
              <a:t>Michelangelo </a:t>
            </a:r>
            <a:r>
              <a:rPr lang="en-US" sz="1950" dirty="0" smtClean="0">
                <a:latin typeface="Avenir Oblique"/>
                <a:cs typeface="Avenir Oblique"/>
              </a:rPr>
              <a:t>Getting </a:t>
            </a:r>
            <a:r>
              <a:rPr lang="en-US" sz="1950" dirty="0">
                <a:latin typeface="Avenir Oblique"/>
                <a:cs typeface="Avenir Oblique"/>
              </a:rPr>
              <a:t>to Know the World's Greatest </a:t>
            </a:r>
            <a:r>
              <a:rPr lang="en-US" sz="1950" dirty="0" smtClean="0">
                <a:latin typeface="Avenir Oblique"/>
                <a:cs typeface="Avenir Oblique"/>
              </a:rPr>
              <a:t>Artist  (Mike </a:t>
            </a:r>
            <a:r>
              <a:rPr lang="en-US" sz="1950" dirty="0" err="1" smtClean="0">
                <a:latin typeface="Avenir Oblique"/>
                <a:cs typeface="Avenir Oblique"/>
              </a:rPr>
              <a:t>Venezia</a:t>
            </a:r>
            <a:r>
              <a:rPr lang="en-US" sz="1950" dirty="0" smtClean="0">
                <a:latin typeface="Avenir Oblique"/>
                <a:cs typeface="Avenir Oblique"/>
              </a:rPr>
              <a:t>)</a:t>
            </a:r>
          </a:p>
          <a:p>
            <a:pPr>
              <a:buClr>
                <a:srgbClr val="FF8000"/>
              </a:buClr>
            </a:pPr>
            <a:r>
              <a:rPr lang="en-US" sz="1950" dirty="0" smtClean="0">
                <a:latin typeface="Avenir Oblique"/>
                <a:cs typeface="Avenir Oblique"/>
              </a:rPr>
              <a:t>Stone </a:t>
            </a:r>
            <a:r>
              <a:rPr lang="en-US" sz="1950" dirty="0">
                <a:latin typeface="Avenir Oblique"/>
                <a:cs typeface="Avenir Oblique"/>
              </a:rPr>
              <a:t>Giant: Michelangelo’s David and How He Came to Be  </a:t>
            </a:r>
            <a:r>
              <a:rPr lang="en-US" sz="1950" dirty="0" smtClean="0">
                <a:latin typeface="Avenir Oblique"/>
                <a:cs typeface="Avenir Oblique"/>
              </a:rPr>
              <a:t>(Jane Sutcliffe) </a:t>
            </a:r>
            <a:endParaRPr lang="en-US" sz="1950" dirty="0">
              <a:latin typeface="Avenir Oblique"/>
              <a:cs typeface="Avenir Oblique"/>
            </a:endParaRPr>
          </a:p>
          <a:p>
            <a:pPr>
              <a:buClr>
                <a:srgbClr val="FF8000"/>
              </a:buClr>
            </a:pPr>
            <a:r>
              <a:rPr lang="en-US" sz="1950" dirty="0">
                <a:latin typeface="Avenir Oblique"/>
                <a:cs typeface="Avenir Oblique"/>
              </a:rPr>
              <a:t>The Story of Sculpture : From prehistory to the present  </a:t>
            </a:r>
            <a:r>
              <a:rPr lang="en-US" sz="1950" dirty="0" smtClean="0">
                <a:latin typeface="Avenir Oblique"/>
                <a:cs typeface="Avenir Oblique"/>
              </a:rPr>
              <a:t>(Francesca </a:t>
            </a:r>
            <a:r>
              <a:rPr lang="en-US" sz="1950" dirty="0" err="1" smtClean="0">
                <a:latin typeface="Avenir Oblique"/>
                <a:cs typeface="Avenir Oblique"/>
              </a:rPr>
              <a:t>Romei</a:t>
            </a:r>
            <a:r>
              <a:rPr lang="en-US" sz="1950" dirty="0" smtClean="0">
                <a:latin typeface="Avenir Oblique"/>
                <a:cs typeface="Avenir Oblique"/>
              </a:rPr>
              <a:t>)</a:t>
            </a:r>
          </a:p>
          <a:p>
            <a:pPr>
              <a:buClr>
                <a:srgbClr val="FF8000"/>
              </a:buClr>
            </a:pPr>
            <a:r>
              <a:rPr lang="en-US" sz="1950" dirty="0">
                <a:latin typeface="Avenir Oblique"/>
                <a:cs typeface="Avenir Oblique"/>
              </a:rPr>
              <a:t>The Renaissance </a:t>
            </a:r>
            <a:r>
              <a:rPr lang="en-US" sz="1950" dirty="0" smtClean="0">
                <a:latin typeface="Avenir Oblique"/>
                <a:cs typeface="Avenir Oblique"/>
              </a:rPr>
              <a:t>Understanding </a:t>
            </a:r>
            <a:r>
              <a:rPr lang="en-US" sz="1950" dirty="0">
                <a:latin typeface="Avenir Oblique"/>
                <a:cs typeface="Avenir Oblique"/>
              </a:rPr>
              <a:t>People in the </a:t>
            </a:r>
            <a:r>
              <a:rPr lang="en-US" sz="1950" dirty="0" smtClean="0">
                <a:latin typeface="Avenir Oblique"/>
                <a:cs typeface="Avenir Oblique"/>
              </a:rPr>
              <a:t>Past</a:t>
            </a:r>
            <a:r>
              <a:rPr lang="en-US" sz="1950" dirty="0">
                <a:latin typeface="Avenir Oblique"/>
                <a:cs typeface="Avenir Oblique"/>
              </a:rPr>
              <a:t> </a:t>
            </a:r>
            <a:r>
              <a:rPr lang="en-US" sz="1950" dirty="0" smtClean="0">
                <a:latin typeface="Avenir Oblique"/>
                <a:cs typeface="Avenir Oblique"/>
              </a:rPr>
              <a:t> (Mary Quigley) </a:t>
            </a:r>
          </a:p>
          <a:p>
            <a:pPr>
              <a:buClr>
                <a:srgbClr val="FF8000"/>
              </a:buClr>
            </a:pPr>
            <a:r>
              <a:rPr lang="en-US" sz="1950" dirty="0">
                <a:latin typeface="Avenir Oblique"/>
                <a:cs typeface="Avenir Oblique"/>
              </a:rPr>
              <a:t>Three Masters of the Renaissance: Leonardo, Michelangelo, Raphael </a:t>
            </a:r>
            <a:r>
              <a:rPr lang="en-US" sz="1950" dirty="0" smtClean="0">
                <a:latin typeface="Avenir Oblique"/>
                <a:cs typeface="Avenir Oblique"/>
              </a:rPr>
              <a:t>(Claudio Merlo, et al) </a:t>
            </a:r>
          </a:p>
          <a:p>
            <a:pPr>
              <a:buClr>
                <a:srgbClr val="FF8000"/>
              </a:buClr>
            </a:pPr>
            <a:r>
              <a:rPr lang="en-US" sz="1950" dirty="0" smtClean="0">
                <a:latin typeface="Avenir Oblique"/>
                <a:cs typeface="Avenir Oblique"/>
              </a:rPr>
              <a:t>Michelangelo's </a:t>
            </a:r>
            <a:r>
              <a:rPr lang="en-US" sz="1950" dirty="0">
                <a:latin typeface="Avenir Oblique"/>
                <a:cs typeface="Avenir Oblique"/>
              </a:rPr>
              <a:t>Problem Apprentice: What Should I Do? </a:t>
            </a:r>
            <a:r>
              <a:rPr lang="en-US" sz="1950" dirty="0" smtClean="0">
                <a:latin typeface="Avenir Oblique"/>
                <a:cs typeface="Avenir Oblique"/>
              </a:rPr>
              <a:t>(MC </a:t>
            </a:r>
            <a:r>
              <a:rPr lang="en-US" sz="1950" dirty="0" err="1" smtClean="0">
                <a:latin typeface="Avenir Oblique"/>
                <a:cs typeface="Avenir Oblique"/>
              </a:rPr>
              <a:t>Paquin</a:t>
            </a:r>
            <a:r>
              <a:rPr lang="en-US" sz="1950" dirty="0" smtClean="0">
                <a:latin typeface="Avenir Oblique"/>
                <a:cs typeface="Avenir Oblique"/>
              </a:rPr>
              <a:t>)  </a:t>
            </a:r>
          </a:p>
          <a:p>
            <a:pPr>
              <a:buClr>
                <a:srgbClr val="FF8000"/>
              </a:buClr>
            </a:pPr>
            <a:r>
              <a:rPr lang="en-US" sz="1950" dirty="0">
                <a:latin typeface="Avenir Oblique"/>
                <a:cs typeface="Avenir Oblique"/>
              </a:rPr>
              <a:t>Renaissance </a:t>
            </a:r>
            <a:r>
              <a:rPr lang="en-US" sz="1950" dirty="0" smtClean="0">
                <a:latin typeface="Avenir Oblique"/>
                <a:cs typeface="Avenir Oblique"/>
              </a:rPr>
              <a:t>Art (Stuart </a:t>
            </a:r>
            <a:r>
              <a:rPr lang="en-US" sz="1950" dirty="0" err="1" smtClean="0">
                <a:latin typeface="Avenir Oblique"/>
                <a:cs typeface="Avenir Oblique"/>
              </a:rPr>
              <a:t>Kallen</a:t>
            </a:r>
            <a:r>
              <a:rPr lang="en-US" sz="1950" dirty="0" smtClean="0">
                <a:latin typeface="Avenir Oblique"/>
                <a:cs typeface="Avenir Oblique"/>
              </a:rPr>
              <a:t>) </a:t>
            </a:r>
          </a:p>
        </p:txBody>
      </p:sp>
      <p:pic>
        <p:nvPicPr>
          <p:cNvPr id="12" name="Picture 11"/>
          <p:cNvPicPr>
            <a:picLocks noChangeAspect="1"/>
          </p:cNvPicPr>
          <p:nvPr/>
        </p:nvPicPr>
        <p:blipFill>
          <a:blip r:embed="rId2"/>
          <a:stretch>
            <a:fillRect/>
          </a:stretch>
        </p:blipFill>
        <p:spPr>
          <a:xfrm>
            <a:off x="228600" y="914400"/>
            <a:ext cx="1447800" cy="1676400"/>
          </a:xfrm>
          <a:prstGeom prst="rect">
            <a:avLst/>
          </a:prstGeom>
        </p:spPr>
      </p:pic>
      <p:pic>
        <p:nvPicPr>
          <p:cNvPr id="13" name="Picture 12"/>
          <p:cNvPicPr>
            <a:picLocks noChangeAspect="1"/>
          </p:cNvPicPr>
          <p:nvPr/>
        </p:nvPicPr>
        <p:blipFill>
          <a:blip r:embed="rId3"/>
          <a:stretch>
            <a:fillRect/>
          </a:stretch>
        </p:blipFill>
        <p:spPr>
          <a:xfrm>
            <a:off x="1752600" y="914400"/>
            <a:ext cx="2286000" cy="2930770"/>
          </a:xfrm>
          <a:prstGeom prst="rect">
            <a:avLst/>
          </a:prstGeom>
        </p:spPr>
      </p:pic>
      <p:pic>
        <p:nvPicPr>
          <p:cNvPr id="14" name="Picture 13"/>
          <p:cNvPicPr>
            <a:picLocks noChangeAspect="1"/>
          </p:cNvPicPr>
          <p:nvPr/>
        </p:nvPicPr>
        <p:blipFill>
          <a:blip r:embed="rId4"/>
          <a:stretch>
            <a:fillRect/>
          </a:stretch>
        </p:blipFill>
        <p:spPr>
          <a:xfrm>
            <a:off x="1752600" y="4872837"/>
            <a:ext cx="1143000" cy="1832763"/>
          </a:xfrm>
          <a:prstGeom prst="rect">
            <a:avLst/>
          </a:prstGeom>
        </p:spPr>
      </p:pic>
      <p:pic>
        <p:nvPicPr>
          <p:cNvPr id="15" name="Picture 14"/>
          <p:cNvPicPr>
            <a:picLocks noChangeAspect="1"/>
          </p:cNvPicPr>
          <p:nvPr/>
        </p:nvPicPr>
        <p:blipFill>
          <a:blip r:embed="rId5"/>
          <a:stretch>
            <a:fillRect/>
          </a:stretch>
        </p:blipFill>
        <p:spPr>
          <a:xfrm>
            <a:off x="2971800" y="5234592"/>
            <a:ext cx="1066800" cy="1471008"/>
          </a:xfrm>
          <a:prstGeom prst="rect">
            <a:avLst/>
          </a:prstGeom>
        </p:spPr>
      </p:pic>
      <p:pic>
        <p:nvPicPr>
          <p:cNvPr id="16" name="Picture 15"/>
          <p:cNvPicPr>
            <a:picLocks noChangeAspect="1"/>
          </p:cNvPicPr>
          <p:nvPr/>
        </p:nvPicPr>
        <p:blipFill>
          <a:blip r:embed="rId6"/>
          <a:stretch>
            <a:fillRect/>
          </a:stretch>
        </p:blipFill>
        <p:spPr>
          <a:xfrm>
            <a:off x="228600" y="2667000"/>
            <a:ext cx="1451490" cy="1981200"/>
          </a:xfrm>
          <a:prstGeom prst="rect">
            <a:avLst/>
          </a:prstGeom>
        </p:spPr>
      </p:pic>
      <p:pic>
        <p:nvPicPr>
          <p:cNvPr id="17" name="Picture 16"/>
          <p:cNvPicPr>
            <a:picLocks noChangeAspect="1"/>
          </p:cNvPicPr>
          <p:nvPr/>
        </p:nvPicPr>
        <p:blipFill>
          <a:blip r:embed="rId7"/>
          <a:stretch>
            <a:fillRect/>
          </a:stretch>
        </p:blipFill>
        <p:spPr>
          <a:xfrm>
            <a:off x="2971800" y="3898440"/>
            <a:ext cx="1066800" cy="1283160"/>
          </a:xfrm>
          <a:prstGeom prst="rect">
            <a:avLst/>
          </a:prstGeom>
        </p:spPr>
      </p:pic>
      <p:pic>
        <p:nvPicPr>
          <p:cNvPr id="18" name="Picture 17"/>
          <p:cNvPicPr>
            <a:picLocks noChangeAspect="1"/>
          </p:cNvPicPr>
          <p:nvPr/>
        </p:nvPicPr>
        <p:blipFill>
          <a:blip r:embed="rId8"/>
          <a:stretch>
            <a:fillRect/>
          </a:stretch>
        </p:blipFill>
        <p:spPr>
          <a:xfrm>
            <a:off x="228600" y="4724400"/>
            <a:ext cx="1438953" cy="1976583"/>
          </a:xfrm>
          <a:prstGeom prst="rect">
            <a:avLst/>
          </a:prstGeom>
        </p:spPr>
      </p:pic>
    </p:spTree>
    <p:extLst>
      <p:ext uri="{BB962C8B-B14F-4D97-AF65-F5344CB8AC3E}">
        <p14:creationId xmlns:p14="http://schemas.microsoft.com/office/powerpoint/2010/main" val="38743808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dirty="0"/>
          </a:p>
        </p:txBody>
      </p:sp>
      <p:sp>
        <p:nvSpPr>
          <p:cNvPr id="276" name="Shape 276"/>
          <p:cNvSpPr>
            <a:spLocks noGrp="1"/>
          </p:cNvSpPr>
          <p:nvPr>
            <p:ph type="title"/>
          </p:nvPr>
        </p:nvSpPr>
        <p:spPr>
          <a:xfrm>
            <a:off x="401836" y="329208"/>
            <a:ext cx="8340328" cy="508992"/>
          </a:xfrm>
          <a:prstGeom prst="rect">
            <a:avLst/>
          </a:prstGeom>
        </p:spPr>
        <p:txBody>
          <a:bodyPr>
            <a:normAutofit fontScale="90000"/>
          </a:bodyPr>
          <a:lstStyle>
            <a:lvl1pPr defTabSz="543305">
              <a:spcBef>
                <a:spcPts val="2100"/>
              </a:spcBef>
              <a:defRPr sz="4836"/>
            </a:lvl1pPr>
          </a:lstStyle>
          <a:p>
            <a:r>
              <a:rPr dirty="0"/>
              <a:t>educational standards</a:t>
            </a:r>
          </a:p>
        </p:txBody>
      </p:sp>
      <p:sp>
        <p:nvSpPr>
          <p:cNvPr id="277" name="Shape 277"/>
          <p:cNvSpPr/>
          <p:nvPr/>
        </p:nvSpPr>
        <p:spPr>
          <a:xfrm>
            <a:off x="455810" y="1268919"/>
            <a:ext cx="3754790" cy="905056"/>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p>
            <a:pPr defTabSz="321457">
              <a:lnSpc>
                <a:spcPct val="110000"/>
              </a:lnSpc>
              <a:spcBef>
                <a:spcPts val="844"/>
              </a:spcBef>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400" spc="0">
                <a:solidFill>
                  <a:srgbClr val="606060"/>
                </a:solidFill>
                <a:latin typeface="Helvetica Neue"/>
                <a:ea typeface="Helvetica Neue"/>
                <a:cs typeface="Helvetica Neue"/>
                <a:sym typeface="Helvetica Neue"/>
              </a:defRPr>
            </a:pPr>
            <a:r>
              <a:rPr sz="984" kern="0" dirty="0">
                <a:solidFill>
                  <a:srgbClr val="606060"/>
                </a:solidFill>
                <a:latin typeface="Helvetica Neue"/>
                <a:ea typeface="Helvetica Neue"/>
                <a:cs typeface="Helvetica Neue"/>
                <a:sym typeface="Helvetica Neue"/>
              </a:rPr>
              <a:t>Within every episode we strive to meet every content standard within the National Core Arts Standards.  Please be sure to include and reference these standards when preparing and documenting your lessons. </a:t>
            </a:r>
            <a:r>
              <a:rPr sz="984" u="sng" kern="0" dirty="0">
                <a:solidFill>
                  <a:srgbClr val="606060"/>
                </a:solidFill>
                <a:latin typeface="Helvetica Neue"/>
                <a:ea typeface="Helvetica Neue"/>
                <a:cs typeface="Helvetica Neue"/>
                <a:sym typeface="Helvetica Neue"/>
                <a:hlinkClick r:id="rId2"/>
              </a:rPr>
              <a:t>For additional, and more in-depth information, you can reference this site</a:t>
            </a:r>
            <a:r>
              <a:rPr sz="984" kern="0" dirty="0">
                <a:solidFill>
                  <a:srgbClr val="606060"/>
                </a:solidFill>
                <a:latin typeface="Helvetica Neue"/>
                <a:ea typeface="Helvetica Neue"/>
                <a:cs typeface="Helvetica Neue"/>
                <a:sym typeface="Helvetica Neue"/>
              </a:rPr>
              <a:t>.</a:t>
            </a:r>
          </a:p>
        </p:txBody>
      </p:sp>
      <p:sp>
        <p:nvSpPr>
          <p:cNvPr id="278" name="Shape 278"/>
          <p:cNvSpPr/>
          <p:nvPr/>
        </p:nvSpPr>
        <p:spPr>
          <a:xfrm>
            <a:off x="477394" y="2330187"/>
            <a:ext cx="2918428" cy="320986"/>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1617" kern="0" spc="15"/>
              <a:t>Associated Anchor Standards </a:t>
            </a:r>
          </a:p>
        </p:txBody>
      </p:sp>
      <p:sp>
        <p:nvSpPr>
          <p:cNvPr id="279" name="Shape 279"/>
          <p:cNvSpPr/>
          <p:nvPr/>
        </p:nvSpPr>
        <p:spPr>
          <a:xfrm>
            <a:off x="500850" y="2723489"/>
            <a:ext cx="7029259" cy="464877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defTabSz="321457">
              <a:defRPr sz="1700" b="1" spc="0">
                <a:solidFill>
                  <a:srgbClr val="2AD5D6"/>
                </a:solidFill>
                <a:latin typeface="Helvetica"/>
                <a:ea typeface="Helvetica"/>
                <a:cs typeface="Helvetica"/>
                <a:sym typeface="Helvetica"/>
              </a:defRPr>
            </a:pPr>
            <a:r>
              <a:rPr sz="1195" b="1" kern="0" dirty="0">
                <a:solidFill>
                  <a:srgbClr val="2AD5D6"/>
                </a:solidFill>
                <a:latin typeface="Helvetica"/>
                <a:ea typeface="Helvetica"/>
                <a:cs typeface="Helvetica"/>
                <a:sym typeface="Helvetica"/>
              </a:rPr>
              <a:t>Creating</a:t>
            </a:r>
          </a:p>
          <a:p>
            <a:pPr defTabSz="321457">
              <a:defRPr sz="1700" spc="0">
                <a:solidFill>
                  <a:srgbClr val="000000"/>
                </a:solidFill>
                <a:latin typeface="Helvetica Neue Medium"/>
                <a:ea typeface="Helvetica Neue Medium"/>
                <a:cs typeface="Helvetica Neue Medium"/>
                <a:sym typeface="Helvetica Neue Medium"/>
              </a:defRPr>
            </a:pPr>
            <a:r>
              <a:rPr sz="1195" kern="0" dirty="0">
                <a:solidFill>
                  <a:srgbClr val="000000"/>
                </a:solidFill>
                <a:latin typeface="Helvetica Neue Medium"/>
                <a:ea typeface="Helvetica Neue Medium"/>
                <a:cs typeface="Helvetica Neue Medium"/>
                <a:sym typeface="Helvetica Neue Medium"/>
              </a:rPr>
              <a:t>#VA:Cr1.1</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Anchor Standard:</a:t>
            </a:r>
            <a:r>
              <a:rPr sz="1125" kern="0" dirty="0">
                <a:solidFill>
                  <a:srgbClr val="000000"/>
                </a:solidFill>
                <a:latin typeface="Times"/>
                <a:ea typeface="Times"/>
                <a:cs typeface="Times"/>
                <a:sym typeface="Times"/>
              </a:rPr>
              <a:t> Generate and conceptualize artistic ideas and work.</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Enduring Understanding: </a:t>
            </a:r>
            <a:r>
              <a:rPr sz="1125" kern="0" dirty="0">
                <a:solidFill>
                  <a:srgbClr val="000000"/>
                </a:solidFill>
                <a:latin typeface="Times"/>
                <a:ea typeface="Times"/>
                <a:cs typeface="Times"/>
                <a:sym typeface="Times"/>
              </a:rPr>
              <a:t>Creativity and innovative thinking are essential life skills that can be developed.</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Essential Question</a:t>
            </a:r>
            <a:r>
              <a:rPr sz="1125" kern="0" dirty="0">
                <a:solidFill>
                  <a:srgbClr val="000000"/>
                </a:solidFill>
                <a:latin typeface="Times"/>
                <a:ea typeface="Times"/>
                <a:cs typeface="Times"/>
                <a:sym typeface="Times"/>
              </a:rPr>
              <a:t>: What conditions, attitudes, and behaviors support creativity and innovative thinking? What factors prevent or encourage people to take creative risks? How does collaboration expand the creative process?</a:t>
            </a:r>
          </a:p>
          <a:p>
            <a:pPr defTabSz="321457">
              <a:defRPr sz="1600" spc="0">
                <a:solidFill>
                  <a:srgbClr val="000000"/>
                </a:solidFill>
                <a:latin typeface="Times"/>
                <a:ea typeface="Times"/>
                <a:cs typeface="Times"/>
                <a:sym typeface="Times"/>
              </a:defRPr>
            </a:pPr>
            <a:endParaRPr sz="1125" kern="0" dirty="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r>
              <a:rPr sz="1195" kern="0" dirty="0">
                <a:solidFill>
                  <a:srgbClr val="000000"/>
                </a:solidFill>
                <a:latin typeface="Helvetica Neue Medium"/>
                <a:ea typeface="Helvetica Neue Medium"/>
                <a:cs typeface="Helvetica Neue Medium"/>
                <a:sym typeface="Helvetica Neue Medium"/>
              </a:rPr>
              <a:t>#VA:Cr1.2</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Anchor Standard: </a:t>
            </a:r>
            <a:r>
              <a:rPr sz="1125" kern="0" dirty="0">
                <a:solidFill>
                  <a:srgbClr val="000000"/>
                </a:solidFill>
                <a:latin typeface="Times"/>
                <a:ea typeface="Times"/>
                <a:cs typeface="Times"/>
                <a:sym typeface="Times"/>
              </a:rPr>
              <a:t>Generate and conceptualize artistic ideas and work.</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Enduring Understanding:</a:t>
            </a:r>
            <a:r>
              <a:rPr sz="1125" kern="0" dirty="0">
                <a:solidFill>
                  <a:srgbClr val="000000"/>
                </a:solidFill>
                <a:latin typeface="Times"/>
                <a:ea typeface="Times"/>
                <a:cs typeface="Times"/>
                <a:sym typeface="Times"/>
              </a:rPr>
              <a:t> Artists and designers shape artistic investigations, following or breaking with traditions in pursuit of creative art-making goals.</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Essential Question:</a:t>
            </a:r>
            <a:r>
              <a:rPr sz="1125" kern="0" dirty="0">
                <a:solidFill>
                  <a:srgbClr val="000000"/>
                </a:solidFill>
                <a:latin typeface="Times"/>
                <a:ea typeface="Times"/>
                <a:cs typeface="Times"/>
                <a:sym typeface="Times"/>
              </a:rPr>
              <a:t> How does knowing the contexts histories, &amp; traditions of art forms help us create works of art &amp; design? Why do artists follow or break from established traditions? How do artists determine what resources are needed to formulate artistic investigations.</a:t>
            </a:r>
          </a:p>
          <a:p>
            <a:pPr defTabSz="321457">
              <a:defRPr sz="1600" spc="0">
                <a:solidFill>
                  <a:srgbClr val="000000"/>
                </a:solidFill>
                <a:latin typeface="Times"/>
                <a:ea typeface="Times"/>
                <a:cs typeface="Times"/>
                <a:sym typeface="Times"/>
              </a:defRPr>
            </a:pPr>
            <a:endParaRPr sz="1125" kern="0" dirty="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r>
              <a:rPr sz="1195" kern="0" dirty="0">
                <a:solidFill>
                  <a:srgbClr val="000000"/>
                </a:solidFill>
                <a:latin typeface="Helvetica Neue Medium"/>
                <a:ea typeface="Helvetica Neue Medium"/>
                <a:cs typeface="Helvetica Neue Medium"/>
                <a:sym typeface="Helvetica Neue Medium"/>
              </a:rPr>
              <a:t>#VA:Cr2.1</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Anchor Standard:</a:t>
            </a:r>
            <a:r>
              <a:rPr sz="1125" kern="0" dirty="0">
                <a:solidFill>
                  <a:srgbClr val="000000"/>
                </a:solidFill>
                <a:latin typeface="Times"/>
                <a:ea typeface="Times"/>
                <a:cs typeface="Times"/>
                <a:sym typeface="Times"/>
              </a:rPr>
              <a:t> Organize and develop artistic ideas and work.</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Enduring Understanding:</a:t>
            </a:r>
            <a:r>
              <a:rPr sz="1125" kern="0" dirty="0">
                <a:solidFill>
                  <a:srgbClr val="000000"/>
                </a:solidFill>
                <a:latin typeface="Times"/>
                <a:ea typeface="Times"/>
                <a:cs typeface="Times"/>
                <a:sym typeface="Times"/>
              </a:rPr>
              <a:t> Artists and designers experiment with forms, structures, materials, concepts, media, and art-making approaches.</a:t>
            </a:r>
          </a:p>
          <a:p>
            <a:pPr defTabSz="321457">
              <a:defRPr sz="1600" spc="0">
                <a:solidFill>
                  <a:srgbClr val="000000"/>
                </a:solidFill>
                <a:latin typeface="Times"/>
                <a:ea typeface="Times"/>
                <a:cs typeface="Times"/>
                <a:sym typeface="Times"/>
              </a:defRPr>
            </a:pPr>
            <a:r>
              <a:rPr sz="1125" b="1" kern="0" dirty="0">
                <a:solidFill>
                  <a:srgbClr val="000000"/>
                </a:solidFill>
                <a:latin typeface="Times"/>
                <a:ea typeface="Times"/>
                <a:cs typeface="Times"/>
                <a:sym typeface="Times"/>
              </a:rPr>
              <a:t>Essential Question:</a:t>
            </a:r>
            <a:r>
              <a:rPr sz="1125" kern="0" dirty="0">
                <a:solidFill>
                  <a:srgbClr val="000000"/>
                </a:solidFill>
                <a:latin typeface="Times"/>
                <a:ea typeface="Times"/>
                <a:cs typeface="Times"/>
                <a:sym typeface="Times"/>
              </a:rPr>
              <a:t> How do artists work? How do artists and designers determine whether a particular direction in their work is effective? How do artists and designers learn from trial and error?</a:t>
            </a:r>
          </a:p>
          <a:p>
            <a:pPr defTabSz="321457">
              <a:defRPr sz="1600" spc="0">
                <a:solidFill>
                  <a:srgbClr val="000000"/>
                </a:solidFill>
                <a:latin typeface="Times"/>
                <a:ea typeface="Times"/>
                <a:cs typeface="Times"/>
                <a:sym typeface="Times"/>
              </a:defRPr>
            </a:pPr>
            <a:endParaRPr sz="1125" kern="0" dirty="0">
              <a:solidFill>
                <a:srgbClr val="000000"/>
              </a:solidFill>
              <a:latin typeface="Times"/>
              <a:ea typeface="Times"/>
              <a:cs typeface="Times"/>
              <a:sym typeface="Times"/>
            </a:endParaRPr>
          </a:p>
          <a:p>
            <a:pPr defTabSz="321457">
              <a:defRPr sz="1600" spc="0">
                <a:solidFill>
                  <a:srgbClr val="000000"/>
                </a:solidFill>
                <a:latin typeface="Times"/>
                <a:ea typeface="Times"/>
                <a:cs typeface="Times"/>
                <a:sym typeface="Times"/>
              </a:defRPr>
            </a:pPr>
            <a:endParaRPr sz="1125" kern="0" dirty="0">
              <a:solidFill>
                <a:srgbClr val="000000"/>
              </a:solidFill>
              <a:latin typeface="Times"/>
              <a:ea typeface="Times"/>
              <a:cs typeface="Times"/>
              <a:sym typeface="Times"/>
            </a:endParaRPr>
          </a:p>
          <a:p>
            <a:pPr defTabSz="321457">
              <a:defRPr sz="1700" spc="0">
                <a:solidFill>
                  <a:srgbClr val="000000"/>
                </a:solidFill>
                <a:latin typeface="Times"/>
                <a:ea typeface="Times"/>
                <a:cs typeface="Times"/>
                <a:sym typeface="Times"/>
              </a:defRPr>
            </a:pPr>
            <a:endParaRPr sz="1195" kern="0" dirty="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endParaRPr sz="1195" kern="0" dirty="0">
              <a:solidFill>
                <a:srgbClr val="000000"/>
              </a:solidFill>
              <a:latin typeface="Helvetica Neue Medium"/>
              <a:ea typeface="Helvetica Neue Medium"/>
              <a:cs typeface="Helvetica Neue Medium"/>
              <a:sym typeface="Helvetica Neue Medium"/>
            </a:endParaRPr>
          </a:p>
          <a:p>
            <a:pPr defTabSz="321457">
              <a:defRPr sz="1700" spc="0">
                <a:solidFill>
                  <a:srgbClr val="000000"/>
                </a:solidFill>
                <a:latin typeface="Helvetica Neue Medium"/>
                <a:ea typeface="Helvetica Neue Medium"/>
                <a:cs typeface="Helvetica Neue Medium"/>
                <a:sym typeface="Helvetica Neue Medium"/>
              </a:defRPr>
            </a:pPr>
            <a:endParaRPr sz="1195" kern="0" dirty="0">
              <a:solidFill>
                <a:srgbClr val="000000"/>
              </a:solidFill>
              <a:latin typeface="Helvetica Neue Medium"/>
              <a:ea typeface="Helvetica Neue Medium"/>
              <a:cs typeface="Helvetica Neue Medium"/>
              <a:sym typeface="Helvetica Neue Medium"/>
            </a:endParaRPr>
          </a:p>
        </p:txBody>
      </p:sp>
      <p:pic>
        <p:nvPicPr>
          <p:cNvPr id="280" name="Screen Shot 2016-01-13 at 2.56.56 87400.png"/>
          <p:cNvPicPr>
            <a:picLocks noChangeAspect="1"/>
          </p:cNvPicPr>
          <p:nvPr/>
        </p:nvPicPr>
        <p:blipFill>
          <a:blip r:embed="rId3">
            <a:extLst/>
          </a:blip>
          <a:stretch>
            <a:fillRect/>
          </a:stretch>
        </p:blipFill>
        <p:spPr>
          <a:xfrm>
            <a:off x="4212406" y="1354602"/>
            <a:ext cx="4295571" cy="1032270"/>
          </a:xfrm>
          <a:prstGeom prst="rect">
            <a:avLst/>
          </a:prstGeom>
          <a:ln w="12700">
            <a:miter lim="400000"/>
          </a:ln>
        </p:spPr>
      </p:pic>
    </p:spTree>
    <p:extLst>
      <p:ext uri="{BB962C8B-B14F-4D97-AF65-F5344CB8AC3E}">
        <p14:creationId xmlns:p14="http://schemas.microsoft.com/office/powerpoint/2010/main" val="40569833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p:cNvSpPr>
          <p:nvPr>
            <p:ph type="body" idx="13"/>
          </p:nvPr>
        </p:nvSpPr>
        <p:spPr>
          <a:xfrm>
            <a:off x="401836" y="1066800"/>
            <a:ext cx="8340328" cy="0"/>
          </a:xfrm>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283" name="Shape 283"/>
          <p:cNvSpPr>
            <a:spLocks noGrp="1"/>
          </p:cNvSpPr>
          <p:nvPr>
            <p:ph type="title"/>
          </p:nvPr>
        </p:nvSpPr>
        <p:spPr>
          <a:xfrm>
            <a:off x="401836" y="329208"/>
            <a:ext cx="8340328" cy="508992"/>
          </a:xfrm>
          <a:prstGeom prst="rect">
            <a:avLst/>
          </a:prstGeom>
        </p:spPr>
        <p:txBody>
          <a:bodyPr>
            <a:normAutofit fontScale="90000"/>
          </a:bodyPr>
          <a:lstStyle>
            <a:lvl1pPr defTabSz="543305">
              <a:spcBef>
                <a:spcPts val="2100"/>
              </a:spcBef>
              <a:defRPr sz="4836"/>
            </a:lvl1pPr>
          </a:lstStyle>
          <a:p>
            <a:r>
              <a:rPr dirty="0"/>
              <a:t>educational standards</a:t>
            </a:r>
          </a:p>
        </p:txBody>
      </p:sp>
      <p:sp>
        <p:nvSpPr>
          <p:cNvPr id="284" name="Shape 284"/>
          <p:cNvSpPr/>
          <p:nvPr/>
        </p:nvSpPr>
        <p:spPr>
          <a:xfrm>
            <a:off x="500850" y="1313174"/>
            <a:ext cx="7029259" cy="3599255"/>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defTabSz="321457">
              <a:defRPr sz="1700" b="1" spc="0">
                <a:solidFill>
                  <a:srgbClr val="2AD5D6"/>
                </a:solidFill>
                <a:latin typeface="Helvetica"/>
                <a:ea typeface="Helvetica"/>
                <a:cs typeface="Helvetica"/>
                <a:sym typeface="Helvetica"/>
              </a:defRPr>
            </a:pPr>
            <a:r>
              <a:rPr sz="1195" b="1" kern="0">
                <a:solidFill>
                  <a:srgbClr val="2AD5D6"/>
                </a:solidFill>
                <a:latin typeface="Helvetica"/>
                <a:ea typeface="Helvetica"/>
                <a:cs typeface="Helvetica"/>
                <a:sym typeface="Helvetica"/>
              </a:rPr>
              <a:t>Creating</a:t>
            </a: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#VA:Cr2.3</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 </a:t>
            </a:r>
            <a:r>
              <a:rPr sz="1125" kern="0">
                <a:solidFill>
                  <a:srgbClr val="000000"/>
                </a:solidFill>
                <a:latin typeface="Times"/>
                <a:ea typeface="Times"/>
                <a:cs typeface="Times"/>
                <a:sym typeface="Times"/>
              </a:rPr>
              <a:t>Organize and develop artistic ideas and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People create and interact with objects, places, and design that define, shape, enhance, and empower their lives.</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a:t>
            </a:r>
            <a:r>
              <a:rPr sz="1125" kern="0">
                <a:solidFill>
                  <a:srgbClr val="000000"/>
                </a:solidFill>
                <a:latin typeface="Times"/>
                <a:ea typeface="Times"/>
                <a:cs typeface="Times"/>
                <a:sym typeface="Times"/>
              </a:rPr>
              <a:t> How do objects, places, and design shape lives and communities? How do artists and designers determine goals for designing or redesigning objects, places, or systems? How do artists and designers create works of art or design that effectively communicate</a:t>
            </a:r>
            <a:endParaRPr sz="1125" b="1" kern="0">
              <a:solidFill>
                <a:srgbClr val="000000"/>
              </a:solidFill>
              <a:latin typeface="Times"/>
              <a:ea typeface="Times"/>
              <a:cs typeface="Times"/>
              <a:sym typeface="Times"/>
            </a:endParaRPr>
          </a:p>
          <a:p>
            <a:pPr defTabSz="321457">
              <a:defRPr sz="1600" spc="0">
                <a:solidFill>
                  <a:srgbClr val="000000"/>
                </a:solidFill>
                <a:latin typeface="Times"/>
                <a:ea typeface="Times"/>
                <a:cs typeface="Times"/>
                <a:sym typeface="Times"/>
              </a:defRPr>
            </a:pPr>
            <a:endParaRPr sz="1125" b="1"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#VA:Cr3.1</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 </a:t>
            </a:r>
            <a:r>
              <a:rPr sz="1125" kern="0">
                <a:solidFill>
                  <a:srgbClr val="000000"/>
                </a:solidFill>
                <a:latin typeface="Times"/>
                <a:ea typeface="Times"/>
                <a:cs typeface="Times"/>
                <a:sym typeface="Times"/>
              </a:rPr>
              <a:t>Refine and complete artistic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Artist and designers develop excellence through practice and constructive critique, reflecting on, revising, and refining work over time.</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 </a:t>
            </a:r>
            <a:r>
              <a:rPr sz="1125" kern="0">
                <a:solidFill>
                  <a:srgbClr val="000000"/>
                </a:solidFill>
                <a:latin typeface="Times"/>
                <a:ea typeface="Times"/>
                <a:cs typeface="Times"/>
                <a:sym typeface="Times"/>
              </a:rPr>
              <a:t>What role does persistence play in revising, refining, and developing work? How do artists grow and become accomplished in art forms? How does collaboratively reflecting on a work help us experience it more completely?</a:t>
            </a:r>
            <a:endParaRPr sz="1125" b="1" kern="0">
              <a:solidFill>
                <a:srgbClr val="000000"/>
              </a:solidFill>
              <a:latin typeface="Times"/>
              <a:ea typeface="Times"/>
              <a:cs typeface="Times"/>
              <a:sym typeface="Times"/>
            </a:endParaRPr>
          </a:p>
          <a:p>
            <a:pPr defTabSz="321457">
              <a:defRPr sz="1600" spc="0">
                <a:solidFill>
                  <a:srgbClr val="000000"/>
                </a:solidFill>
                <a:latin typeface="Times"/>
                <a:ea typeface="Times"/>
                <a:cs typeface="Times"/>
                <a:sym typeface="Times"/>
              </a:defRPr>
            </a:pPr>
            <a:endParaRPr sz="1125" b="1" kern="0">
              <a:solidFill>
                <a:srgbClr val="000000"/>
              </a:solidFill>
              <a:latin typeface="Times"/>
              <a:ea typeface="Times"/>
              <a:cs typeface="Times"/>
              <a:sym typeface="Times"/>
            </a:endParaRPr>
          </a:p>
          <a:p>
            <a:pPr defTabSz="321457">
              <a:defRPr sz="1700" spc="0">
                <a:solidFill>
                  <a:srgbClr val="000000"/>
                </a:solidFill>
                <a:latin typeface="Times"/>
                <a:ea typeface="Times"/>
                <a:cs typeface="Times"/>
                <a:sym typeface="Times"/>
              </a:defRPr>
            </a:pPr>
            <a:endParaRPr sz="1195" b="1"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Medium"/>
              <a:ea typeface="Helvetica Neue Medium"/>
              <a:cs typeface="Helvetica Neue Medium"/>
              <a:sym typeface="Helvetica Neue Medium"/>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92357439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287" name="Shape 287"/>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dirty="0"/>
              <a:t>educational standards</a:t>
            </a:r>
          </a:p>
        </p:txBody>
      </p:sp>
      <p:sp>
        <p:nvSpPr>
          <p:cNvPr id="288" name="Shape 288"/>
          <p:cNvSpPr/>
          <p:nvPr/>
        </p:nvSpPr>
        <p:spPr>
          <a:xfrm>
            <a:off x="500850" y="1313174"/>
            <a:ext cx="7029259" cy="4832670"/>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defTabSz="321457">
              <a:defRPr sz="1700" b="1" spc="0">
                <a:solidFill>
                  <a:srgbClr val="2AD5D6"/>
                </a:solidFill>
                <a:latin typeface="Helvetica"/>
                <a:ea typeface="Helvetica"/>
                <a:cs typeface="Helvetica"/>
                <a:sym typeface="Helvetica"/>
              </a:defRPr>
            </a:pPr>
            <a:r>
              <a:rPr sz="1195" b="1" kern="0">
                <a:solidFill>
                  <a:srgbClr val="2AD5D6"/>
                </a:solidFill>
                <a:latin typeface="Helvetica"/>
                <a:ea typeface="Helvetica"/>
                <a:cs typeface="Helvetica"/>
                <a:sym typeface="Helvetica"/>
              </a:rPr>
              <a:t>Responding</a:t>
            </a: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#VA:Re7.1</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a:t>
            </a:r>
            <a:r>
              <a:rPr sz="1125" kern="0">
                <a:solidFill>
                  <a:srgbClr val="000000"/>
                </a:solidFill>
                <a:latin typeface="Times"/>
                <a:ea typeface="Times"/>
                <a:cs typeface="Times"/>
                <a:sym typeface="Times"/>
              </a:rPr>
              <a:t> Perceive and analyze artistic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Individual aesthetic and empathetic awareness developed through engagement with art can lead to understanding and appreciation of self, others, the natural world, and constructed environments.</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a:t>
            </a:r>
            <a:r>
              <a:rPr sz="1125" kern="0">
                <a:solidFill>
                  <a:srgbClr val="000000"/>
                </a:solidFill>
                <a:latin typeface="Times"/>
                <a:ea typeface="Times"/>
                <a:cs typeface="Times"/>
                <a:sym typeface="Times"/>
              </a:rPr>
              <a:t> How do life experiences influence the way you relate to art? How does learning about art impact how we perceive the world? What can we learn from our responses to art?</a:t>
            </a:r>
          </a:p>
          <a:p>
            <a:pPr defTabSz="321457">
              <a:defRPr sz="1600" spc="0">
                <a:solidFill>
                  <a:srgbClr val="000000"/>
                </a:solidFill>
                <a:latin typeface="Times"/>
                <a:ea typeface="Times"/>
                <a:cs typeface="Times"/>
                <a:sym typeface="Times"/>
              </a:defRPr>
            </a:pPr>
            <a:endParaRPr sz="1125"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#VA:Re7.2</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a:t>
            </a:r>
            <a:r>
              <a:rPr sz="1125" kern="0">
                <a:solidFill>
                  <a:srgbClr val="000000"/>
                </a:solidFill>
                <a:latin typeface="Times"/>
                <a:ea typeface="Times"/>
                <a:cs typeface="Times"/>
                <a:sym typeface="Times"/>
              </a:rPr>
              <a:t> Perceive and analyze artistic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Visual imagery influences understanding of and responses to the world.</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a:t>
            </a:r>
            <a:r>
              <a:rPr sz="1125" kern="0">
                <a:solidFill>
                  <a:srgbClr val="000000"/>
                </a:solidFill>
                <a:latin typeface="Times"/>
                <a:ea typeface="Times"/>
                <a:cs typeface="Times"/>
                <a:sym typeface="Times"/>
              </a:rPr>
              <a:t> What is an image? Where and how do we encounter images in our world? How do images influence our views of the world?</a:t>
            </a:r>
            <a:endParaRPr sz="1125" b="1"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a:ea typeface="Helvetica Neue"/>
              <a:cs typeface="Helvetica Neue"/>
              <a:sym typeface="Helvetica Neue"/>
            </a:endParaRP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#VA:Re8.1</a:t>
            </a:r>
            <a:endParaRPr sz="1195" b="1" kern="0">
              <a:solidFill>
                <a:srgbClr val="000000"/>
              </a:solidFill>
              <a:latin typeface="Helvetica Neue"/>
              <a:ea typeface="Helvetica Neue"/>
              <a:cs typeface="Helvetica Neue"/>
              <a:sym typeface="Helvetica Neue"/>
            </a:endParaRP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 </a:t>
            </a:r>
            <a:r>
              <a:rPr sz="1125" kern="0">
                <a:solidFill>
                  <a:srgbClr val="000000"/>
                </a:solidFill>
                <a:latin typeface="Times"/>
                <a:ea typeface="Times"/>
                <a:cs typeface="Times"/>
                <a:sym typeface="Times"/>
              </a:rPr>
              <a:t>Interpret intent and meaning in artistic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People gain insights into meanings of artworks by engaging in the process of art criticism.</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a:t>
            </a:r>
            <a:r>
              <a:rPr sz="1125" kern="0">
                <a:solidFill>
                  <a:srgbClr val="000000"/>
                </a:solidFill>
                <a:latin typeface="Times"/>
                <a:ea typeface="Times"/>
                <a:cs typeface="Times"/>
                <a:sym typeface="Times"/>
              </a:rPr>
              <a:t> What is the value of engaging in the process of art criticism? How can the viewer "read" a work of art as text? How does knowing and using visual art vocabularies help us understand and interpret works of art?</a:t>
            </a:r>
          </a:p>
          <a:p>
            <a:pPr defTabSz="321457">
              <a:defRPr sz="1600" spc="0">
                <a:solidFill>
                  <a:srgbClr val="000000"/>
                </a:solidFill>
                <a:latin typeface="Times"/>
                <a:ea typeface="Times"/>
                <a:cs typeface="Times"/>
                <a:sym typeface="Times"/>
              </a:defRPr>
            </a:pPr>
            <a:endParaRPr sz="1125"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#VA:Re7.2</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a:t>
            </a:r>
            <a:r>
              <a:rPr sz="1125" kern="0">
                <a:solidFill>
                  <a:srgbClr val="000000"/>
                </a:solidFill>
                <a:latin typeface="Times"/>
                <a:ea typeface="Times"/>
                <a:cs typeface="Times"/>
                <a:sym typeface="Times"/>
              </a:rPr>
              <a:t> Perceive and analyze artistic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Visual imagery influences understanding of and responses to the world.</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a:t>
            </a:r>
            <a:r>
              <a:rPr sz="1125" kern="0">
                <a:solidFill>
                  <a:srgbClr val="000000"/>
                </a:solidFill>
                <a:latin typeface="Times"/>
                <a:ea typeface="Times"/>
                <a:cs typeface="Times"/>
                <a:sym typeface="Times"/>
              </a:rPr>
              <a:t> What is an image? Where and how do we encounter images in our world? How do images influence our views of the world?</a:t>
            </a:r>
            <a:endParaRPr sz="1125" b="1"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a:ea typeface="Helvetica Neue"/>
              <a:cs typeface="Helvetica Neue"/>
              <a:sym typeface="Helvetica Neue"/>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101749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291" name="Shape 291"/>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dirty="0"/>
              <a:t>educational standards</a:t>
            </a:r>
          </a:p>
        </p:txBody>
      </p:sp>
      <p:sp>
        <p:nvSpPr>
          <p:cNvPr id="292" name="Shape 292"/>
          <p:cNvSpPr/>
          <p:nvPr/>
        </p:nvSpPr>
        <p:spPr>
          <a:xfrm>
            <a:off x="500850" y="1313174"/>
            <a:ext cx="7029259" cy="2733633"/>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pPr defTabSz="321457">
              <a:defRPr sz="1700" b="1" spc="0">
                <a:solidFill>
                  <a:srgbClr val="2AD5D6"/>
                </a:solidFill>
                <a:latin typeface="Helvetica"/>
                <a:ea typeface="Helvetica"/>
                <a:cs typeface="Helvetica"/>
                <a:sym typeface="Helvetica"/>
              </a:defRPr>
            </a:pPr>
            <a:r>
              <a:rPr sz="1195" b="1" kern="0">
                <a:solidFill>
                  <a:srgbClr val="2AD5D6"/>
                </a:solidFill>
                <a:latin typeface="Helvetica"/>
                <a:ea typeface="Helvetica"/>
                <a:cs typeface="Helvetica"/>
                <a:sym typeface="Helvetica"/>
              </a:rPr>
              <a:t>Connecting</a:t>
            </a: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#VA:Cn11.1</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 </a:t>
            </a:r>
            <a:r>
              <a:rPr sz="1125" kern="0">
                <a:solidFill>
                  <a:srgbClr val="000000"/>
                </a:solidFill>
                <a:latin typeface="Times"/>
                <a:ea typeface="Times"/>
                <a:cs typeface="Times"/>
                <a:sym typeface="Times"/>
              </a:rPr>
              <a:t>Relate artistic ideas and works with societal, cultural, and historical context to deepen understanding.</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People develop ideas and understandings of society, culture, and history through their interactions with and analysis of art.</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 </a:t>
            </a:r>
            <a:r>
              <a:rPr sz="1125" kern="0">
                <a:solidFill>
                  <a:srgbClr val="000000"/>
                </a:solidFill>
                <a:latin typeface="Times"/>
                <a:ea typeface="Times"/>
                <a:cs typeface="Times"/>
                <a:sym typeface="Times"/>
              </a:rPr>
              <a:t>How does art help us understand the lives of people of different times, places, and cultures? How is art used to impact the views of a society? How does art preserve aspects of life?</a:t>
            </a:r>
            <a:endParaRPr sz="1125" b="1" kern="0">
              <a:solidFill>
                <a:srgbClr val="000000"/>
              </a:solidFill>
              <a:latin typeface="Times"/>
              <a:ea typeface="Times"/>
              <a:cs typeface="Times"/>
              <a:sym typeface="Times"/>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a:ea typeface="Helvetica Neue"/>
              <a:cs typeface="Helvetica Neue"/>
              <a:sym typeface="Helvetica Neue"/>
            </a:endParaRPr>
          </a:p>
          <a:p>
            <a:pPr defTabSz="321457">
              <a:defRPr sz="1700" spc="0">
                <a:solidFill>
                  <a:srgbClr val="000000"/>
                </a:solidFill>
                <a:latin typeface="Helvetica Neue Medium"/>
                <a:ea typeface="Helvetica Neue Medium"/>
                <a:cs typeface="Helvetica Neue Medium"/>
                <a:sym typeface="Helvetica Neue Medium"/>
              </a:defRPr>
            </a:pPr>
            <a:r>
              <a:rPr sz="1195" kern="0">
                <a:solidFill>
                  <a:srgbClr val="000000"/>
                </a:solidFill>
                <a:latin typeface="Helvetica Neue Medium"/>
                <a:ea typeface="Helvetica Neue Medium"/>
                <a:cs typeface="Helvetica Neue Medium"/>
                <a:sym typeface="Helvetica Neue Medium"/>
              </a:rPr>
              <a:t>#VA:Re8.1</a:t>
            </a:r>
            <a:endParaRPr sz="1195" b="1" kern="0">
              <a:solidFill>
                <a:srgbClr val="000000"/>
              </a:solidFill>
              <a:latin typeface="Helvetica Neue"/>
              <a:ea typeface="Helvetica Neue"/>
              <a:cs typeface="Helvetica Neue"/>
              <a:sym typeface="Helvetica Neue"/>
            </a:endParaRP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Anchor Standard: </a:t>
            </a:r>
            <a:r>
              <a:rPr sz="1125" kern="0">
                <a:solidFill>
                  <a:srgbClr val="000000"/>
                </a:solidFill>
                <a:latin typeface="Times"/>
                <a:ea typeface="Times"/>
                <a:cs typeface="Times"/>
                <a:sym typeface="Times"/>
              </a:rPr>
              <a:t>Interpret intent and meaning in artistic work.</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Enduring Understanding:</a:t>
            </a:r>
            <a:r>
              <a:rPr sz="1125" kern="0">
                <a:solidFill>
                  <a:srgbClr val="000000"/>
                </a:solidFill>
                <a:latin typeface="Times"/>
                <a:ea typeface="Times"/>
                <a:cs typeface="Times"/>
                <a:sym typeface="Times"/>
              </a:rPr>
              <a:t> People gain insights into meanings of artworks by engaging in the process of art criticism.</a:t>
            </a:r>
          </a:p>
          <a:p>
            <a:pPr defTabSz="321457">
              <a:defRPr sz="1600" spc="0">
                <a:solidFill>
                  <a:srgbClr val="000000"/>
                </a:solidFill>
                <a:latin typeface="Times"/>
                <a:ea typeface="Times"/>
                <a:cs typeface="Times"/>
                <a:sym typeface="Times"/>
              </a:defRPr>
            </a:pPr>
            <a:r>
              <a:rPr sz="1125" b="1" kern="0">
                <a:solidFill>
                  <a:srgbClr val="000000"/>
                </a:solidFill>
                <a:latin typeface="Times"/>
                <a:ea typeface="Times"/>
                <a:cs typeface="Times"/>
                <a:sym typeface="Times"/>
              </a:rPr>
              <a:t>Essential Question:</a:t>
            </a:r>
            <a:r>
              <a:rPr sz="1125" kern="0">
                <a:solidFill>
                  <a:srgbClr val="000000"/>
                </a:solidFill>
                <a:latin typeface="Times"/>
                <a:ea typeface="Times"/>
                <a:cs typeface="Times"/>
                <a:sym typeface="Times"/>
              </a:rPr>
              <a:t> What is the value of engaging in the process of art criticism? How can the viewer "read" a work of art as text? How does knowing and using visual art vocabularies help us understand and interpret works of art?</a:t>
            </a: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a:ea typeface="Helvetica Neue"/>
              <a:cs typeface="Helvetica Neue"/>
              <a:sym typeface="Helvetica Neue"/>
            </a:endParaRPr>
          </a:p>
          <a:p>
            <a:pPr defTabSz="321457">
              <a:defRPr sz="1700" spc="0">
                <a:solidFill>
                  <a:srgbClr val="000000"/>
                </a:solidFill>
                <a:latin typeface="Helvetica Neue Medium"/>
                <a:ea typeface="Helvetica Neue Medium"/>
                <a:cs typeface="Helvetica Neue Medium"/>
                <a:sym typeface="Helvetica Neue Medium"/>
              </a:defRPr>
            </a:pPr>
            <a:endParaRPr sz="1195" b="1" kern="0">
              <a:solidFill>
                <a:srgbClr val="000000"/>
              </a:solidFill>
              <a:latin typeface="Helvetica Neue"/>
              <a:ea typeface="Helvetica Neue"/>
              <a:cs typeface="Helvetica Neue"/>
              <a:sym typeface="Helvetica Neue"/>
            </a:endParaRPr>
          </a:p>
        </p:txBody>
      </p:sp>
      <p:sp>
        <p:nvSpPr>
          <p:cNvPr id="293" name="Shape 293"/>
          <p:cNvSpPr/>
          <p:nvPr/>
        </p:nvSpPr>
        <p:spPr>
          <a:xfrm>
            <a:off x="505255" y="6407792"/>
            <a:ext cx="1771319" cy="180307"/>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457200">
              <a:spcBef>
                <a:spcPts val="0"/>
              </a:spcBef>
              <a:defRPr sz="1000" spc="0">
                <a:solidFill>
                  <a:srgbClr val="666666"/>
                </a:solidFill>
                <a:latin typeface="Avenir Book Oblique"/>
                <a:ea typeface="Avenir Book Oblique"/>
                <a:cs typeface="Avenir Book Oblique"/>
                <a:sym typeface="Avenir Book Oblique"/>
              </a:defRPr>
            </a:lvl1pPr>
          </a:lstStyle>
          <a:p>
            <a:pPr defTabSz="321457">
              <a:defRPr>
                <a:latin typeface="Avenir Book"/>
                <a:ea typeface="Avenir Book"/>
                <a:cs typeface="Avenir Book"/>
                <a:sym typeface="Avenir Book"/>
              </a:defRPr>
            </a:pPr>
            <a:r>
              <a:rPr sz="703" kern="0"/>
              <a:t>copyright 2016 Artrageous with Nate, LLC.</a:t>
            </a:r>
          </a:p>
        </p:txBody>
      </p:sp>
    </p:spTree>
    <p:extLst>
      <p:ext uri="{BB962C8B-B14F-4D97-AF65-F5344CB8AC3E}">
        <p14:creationId xmlns:p14="http://schemas.microsoft.com/office/powerpoint/2010/main" val="509176016"/>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135" name="Shape 135"/>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dirty="0"/>
              <a:t>Unpacking </a:t>
            </a:r>
            <a:r>
              <a:rPr lang="en-US" dirty="0" err="1"/>
              <a:t>michelangelo</a:t>
            </a:r>
            <a:endParaRPr dirty="0"/>
          </a:p>
        </p:txBody>
      </p:sp>
      <p:pic>
        <p:nvPicPr>
          <p:cNvPr id="136" name="Screen Shot 2016-01-13 at 11.57.59 650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166" y="1600203"/>
            <a:ext cx="3155233" cy="2859849"/>
          </a:xfrm>
          <a:prstGeom prst="rect">
            <a:avLst/>
          </a:prstGeom>
          <a:ln w="12700">
            <a:miter lim="400000"/>
          </a:ln>
        </p:spPr>
      </p:pic>
      <p:pic>
        <p:nvPicPr>
          <p:cNvPr id="137" name="Screen Shot 2016-01-13 at 11.58.52 04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1" y="3420482"/>
            <a:ext cx="2133600" cy="3021178"/>
          </a:xfrm>
          <a:prstGeom prst="rect">
            <a:avLst/>
          </a:prstGeom>
          <a:ln w="12700">
            <a:miter lim="400000"/>
          </a:ln>
        </p:spPr>
      </p:pic>
      <p:sp>
        <p:nvSpPr>
          <p:cNvPr id="138" name="Shape 138"/>
          <p:cNvSpPr/>
          <p:nvPr/>
        </p:nvSpPr>
        <p:spPr>
          <a:xfrm>
            <a:off x="370904" y="1274712"/>
            <a:ext cx="1555855" cy="426058"/>
          </a:xfrm>
          <a:prstGeom prst="rect">
            <a:avLst/>
          </a:prstGeom>
          <a:ln w="12700">
            <a:miter lim="400000"/>
          </a:ln>
          <a:extLst>
            <a:ext uri="{C572A759-6A51-4108-AA02-DFA0A04FC94B}">
              <ma14:wrappingTextBoxFlag xmlns:ma14="http://schemas.microsoft.com/office/mac/drawingml/2011/main" val="1"/>
            </a:ext>
          </a:extLst>
        </p:spPr>
        <p:txBody>
          <a:bodyPr wrap="none" lIns="35709" tIns="35709" rIns="35709" bIns="3570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410667" hangingPunct="0">
              <a:spcBef>
                <a:spcPts val="984"/>
              </a:spcBef>
            </a:pPr>
            <a:r>
              <a:rPr kern="0">
                <a:solidFill>
                  <a:srgbClr val="CF7330">
                    <a:satOff val="15429"/>
                    <a:lumOff val="5536"/>
                  </a:srgbClr>
                </a:solidFill>
              </a:rPr>
              <a:t>Group Talk</a:t>
            </a:r>
          </a:p>
        </p:txBody>
      </p:sp>
      <p:sp>
        <p:nvSpPr>
          <p:cNvPr id="139" name="Shape 139"/>
          <p:cNvSpPr/>
          <p:nvPr/>
        </p:nvSpPr>
        <p:spPr>
          <a:xfrm>
            <a:off x="372744" y="1646770"/>
            <a:ext cx="3594868" cy="4257108"/>
          </a:xfrm>
          <a:prstGeom prst="rect">
            <a:avLst/>
          </a:prstGeom>
          <a:ln w="12700">
            <a:miter lim="400000"/>
          </a:ln>
          <a:extLst>
            <a:ext uri="{C572A759-6A51-4108-AA02-DFA0A04FC94B}">
              <ma14:wrappingTextBoxFlag xmlns:ma14="http://schemas.microsoft.com/office/mac/drawingml/2011/main" val="1"/>
            </a:ext>
          </a:extLst>
        </p:spPr>
        <p:txBody>
          <a:bodyPr lIns="35709" tIns="35709" rIns="35709" bIns="35709" anchor="b">
            <a:spAutoFit/>
          </a:bodyPr>
          <a:lstStyle/>
          <a:p>
            <a:pPr marL="206449" indent="-206449" defTabSz="410667" hangingPunct="0">
              <a:spcBef>
                <a:spcPts val="984"/>
              </a:spcBef>
              <a:buClr>
                <a:srgbClr val="FF9300"/>
              </a:buClr>
              <a:buSzPct val="111000"/>
              <a:buFont typeface="Zapf Dingbats"/>
              <a:buChar char="‣"/>
              <a:defRPr sz="2400" spc="24">
                <a:latin typeface="Avenir Book"/>
                <a:ea typeface="Avenir Book"/>
                <a:cs typeface="Avenir Book"/>
                <a:sym typeface="Avenir Book"/>
              </a:defRPr>
            </a:pPr>
            <a:r>
              <a:rPr lang="en-US" sz="1400" kern="0" spc="13" dirty="0">
                <a:solidFill>
                  <a:srgbClr val="5C5C5C"/>
                </a:solidFill>
                <a:latin typeface="Avenir Book"/>
                <a:ea typeface="Avenir Book"/>
                <a:cs typeface="Avenir Book"/>
                <a:sym typeface="Avenir Book"/>
              </a:rPr>
              <a:t>How did Michelangelo’s experiences growing up impact his life as an artist?</a:t>
            </a:r>
            <a:r>
              <a:rPr sz="1400" kern="0" spc="13" dirty="0">
                <a:solidFill>
                  <a:srgbClr val="5C5C5C"/>
                </a:solidFill>
                <a:latin typeface="Avenir Book"/>
                <a:ea typeface="Avenir Book"/>
                <a:cs typeface="Avenir Book"/>
                <a:sym typeface="Avenir Book"/>
              </a:rPr>
              <a:t>                       </a:t>
            </a:r>
            <a:r>
              <a:rPr lang="en-US" sz="1100" kern="0" spc="10" dirty="0">
                <a:solidFill>
                  <a:srgbClr val="5C5C5C"/>
                </a:solidFill>
                <a:latin typeface="Avenir Book Oblique"/>
                <a:ea typeface="Avenir Book"/>
                <a:cs typeface="Avenir Book"/>
                <a:sym typeface="Avenir Book Oblique"/>
              </a:rPr>
              <a:t>His interactions with his family show </a:t>
            </a:r>
            <a:r>
              <a:rPr lang="en-US" sz="1100" kern="0" spc="10" dirty="0" smtClean="0">
                <a:solidFill>
                  <a:srgbClr val="5C5C5C"/>
                </a:solidFill>
                <a:latin typeface="Avenir Book Oblique"/>
                <a:ea typeface="Avenir Book"/>
                <a:cs typeface="Avenir Book"/>
                <a:sym typeface="Avenir Book Oblique"/>
              </a:rPr>
              <a:t>conflict. </a:t>
            </a:r>
            <a:r>
              <a:rPr lang="en-US" sz="1100" kern="0" spc="10" dirty="0">
                <a:solidFill>
                  <a:srgbClr val="5C5C5C"/>
                </a:solidFill>
                <a:latin typeface="Avenir Book Oblique"/>
                <a:ea typeface="Avenir Book"/>
                <a:cs typeface="Avenir Book"/>
                <a:sym typeface="Avenir Book Oblique"/>
              </a:rPr>
              <a:t>C</a:t>
            </a:r>
            <a:r>
              <a:rPr lang="en-US" sz="1100" kern="0" spc="10" dirty="0" smtClean="0">
                <a:solidFill>
                  <a:srgbClr val="5C5C5C"/>
                </a:solidFill>
                <a:latin typeface="Avenir Book Oblique"/>
                <a:ea typeface="Avenir Book"/>
                <a:cs typeface="Avenir Book"/>
                <a:sym typeface="Avenir Book Oblique"/>
              </a:rPr>
              <a:t>ould </a:t>
            </a:r>
            <a:r>
              <a:rPr lang="en-US" sz="1100" kern="0" spc="10" dirty="0">
                <a:solidFill>
                  <a:srgbClr val="5C5C5C"/>
                </a:solidFill>
                <a:latin typeface="Avenir Book Oblique"/>
                <a:ea typeface="Avenir Book"/>
                <a:cs typeface="Avenir Book"/>
                <a:sym typeface="Avenir Book Oblique"/>
              </a:rPr>
              <a:t>this have contributed to his character as an artist?</a:t>
            </a:r>
            <a:endParaRPr sz="1100" kern="0" spc="10" dirty="0">
              <a:solidFill>
                <a:srgbClr val="5C5C5C"/>
              </a:solidFill>
              <a:latin typeface="Avenir Book"/>
              <a:ea typeface="Avenir Book"/>
              <a:cs typeface="Avenir Book"/>
              <a:sym typeface="Avenir Book"/>
            </a:endParaRPr>
          </a:p>
          <a:p>
            <a:pPr marL="206449" indent="-206449" defTabSz="410667" hangingPunct="0">
              <a:spcBef>
                <a:spcPts val="844"/>
              </a:spcBef>
              <a:buClr>
                <a:srgbClr val="FF9300"/>
              </a:buClr>
              <a:buSzPct val="111000"/>
              <a:buFont typeface="Zapf Dingbats"/>
              <a:buChar char="‣"/>
              <a:defRPr sz="2400" spc="24">
                <a:latin typeface="Avenir Book"/>
                <a:ea typeface="Avenir Book"/>
                <a:cs typeface="Avenir Book"/>
                <a:sym typeface="Avenir Book"/>
              </a:defRPr>
            </a:pPr>
            <a:r>
              <a:rPr lang="en-US" sz="1400" kern="0" spc="13" dirty="0" smtClean="0">
                <a:solidFill>
                  <a:srgbClr val="5C5C5C"/>
                </a:solidFill>
                <a:latin typeface="Avenir Book"/>
                <a:ea typeface="Avenir Book"/>
                <a:cs typeface="Avenir Book"/>
                <a:sym typeface="Avenir Book"/>
              </a:rPr>
              <a:t>Why </a:t>
            </a:r>
            <a:r>
              <a:rPr lang="en-US" sz="1400" kern="0" spc="13" dirty="0">
                <a:solidFill>
                  <a:srgbClr val="5C5C5C"/>
                </a:solidFill>
                <a:latin typeface="Avenir Book"/>
                <a:ea typeface="Avenir Book"/>
                <a:cs typeface="Avenir Book"/>
                <a:sym typeface="Avenir Book"/>
              </a:rPr>
              <a:t>were artists not regarded as being </a:t>
            </a:r>
            <a:r>
              <a:rPr lang="en-US" sz="1400" kern="0" spc="13" dirty="0" smtClean="0">
                <a:solidFill>
                  <a:srgbClr val="5C5C5C"/>
                </a:solidFill>
                <a:latin typeface="Avenir Book"/>
                <a:ea typeface="Avenir Book"/>
                <a:cs typeface="Avenir Book"/>
                <a:sym typeface="Avenir Book"/>
              </a:rPr>
              <a:t>of </a:t>
            </a:r>
            <a:r>
              <a:rPr lang="en-US" sz="1400" kern="0" spc="13" dirty="0">
                <a:solidFill>
                  <a:srgbClr val="5C5C5C"/>
                </a:solidFill>
                <a:latin typeface="Avenir Book"/>
                <a:ea typeface="Avenir Book"/>
                <a:cs typeface="Avenir Book"/>
                <a:sym typeface="Avenir Book"/>
              </a:rPr>
              <a:t>a noble profession </a:t>
            </a:r>
            <a:r>
              <a:rPr lang="en-US" sz="1400" kern="0" spc="13" dirty="0" smtClean="0">
                <a:solidFill>
                  <a:srgbClr val="5C5C5C"/>
                </a:solidFill>
                <a:latin typeface="Avenir Book"/>
                <a:ea typeface="Avenir Book"/>
                <a:cs typeface="Avenir Book"/>
                <a:sym typeface="Avenir Book"/>
              </a:rPr>
              <a:t>during  Michelangelo’s </a:t>
            </a:r>
            <a:r>
              <a:rPr lang="en-US" sz="1400" kern="0" spc="13" dirty="0">
                <a:solidFill>
                  <a:srgbClr val="5C5C5C"/>
                </a:solidFill>
                <a:latin typeface="Avenir Book"/>
                <a:ea typeface="Avenir Book"/>
                <a:cs typeface="Avenir Book"/>
                <a:sym typeface="Avenir Book"/>
              </a:rPr>
              <a:t>lifetime?</a:t>
            </a:r>
            <a:r>
              <a:rPr sz="1400" kern="0" spc="13" dirty="0">
                <a:solidFill>
                  <a:srgbClr val="5C5C5C"/>
                </a:solidFill>
                <a:latin typeface="Avenir Book"/>
                <a:ea typeface="Avenir Book"/>
                <a:cs typeface="Avenir Book"/>
                <a:sym typeface="Avenir Book"/>
              </a:rPr>
              <a:t> </a:t>
            </a:r>
            <a:r>
              <a:rPr sz="1700" kern="0" spc="17" dirty="0">
                <a:solidFill>
                  <a:srgbClr val="5C5C5C"/>
                </a:solidFill>
                <a:latin typeface="Avenir Book"/>
                <a:ea typeface="Avenir Book"/>
                <a:cs typeface="Avenir Book"/>
                <a:sym typeface="Avenir Book"/>
              </a:rPr>
              <a:t>   </a:t>
            </a:r>
            <a:r>
              <a:rPr lang="en-US" sz="1700" kern="0" spc="17" dirty="0">
                <a:solidFill>
                  <a:srgbClr val="5C5C5C"/>
                </a:solidFill>
                <a:latin typeface="Avenir Book"/>
                <a:ea typeface="Avenir Book"/>
                <a:cs typeface="Avenir Book"/>
                <a:sym typeface="Avenir Book"/>
              </a:rPr>
              <a:t>	</a:t>
            </a:r>
            <a:r>
              <a:rPr lang="en-US" sz="1700" kern="0" spc="17" dirty="0" smtClean="0">
                <a:solidFill>
                  <a:srgbClr val="5C5C5C"/>
                </a:solidFill>
                <a:latin typeface="Avenir Book"/>
                <a:ea typeface="Avenir Book"/>
                <a:cs typeface="Avenir Book"/>
                <a:sym typeface="Avenir Book"/>
              </a:rPr>
              <a:t>		     </a:t>
            </a:r>
            <a:r>
              <a:rPr lang="en-US" sz="1100" kern="0" spc="10" dirty="0" smtClean="0">
                <a:solidFill>
                  <a:srgbClr val="5C5C5C"/>
                </a:solidFill>
                <a:latin typeface="Avenir Book Oblique"/>
                <a:ea typeface="Avenir Book"/>
                <a:cs typeface="Avenir Book"/>
                <a:sym typeface="Avenir Book Oblique"/>
              </a:rPr>
              <a:t>Many </a:t>
            </a:r>
            <a:r>
              <a:rPr lang="en-US" sz="1100" kern="0" spc="10" dirty="0">
                <a:solidFill>
                  <a:srgbClr val="5C5C5C"/>
                </a:solidFill>
                <a:latin typeface="Avenir Book Oblique"/>
                <a:ea typeface="Avenir Book"/>
                <a:cs typeface="Avenir Book"/>
                <a:sym typeface="Avenir Book Oblique"/>
              </a:rPr>
              <a:t>rulers gained their status through acquiring wealth. What challenges </a:t>
            </a:r>
            <a:r>
              <a:rPr lang="en-US" sz="1100" kern="0" spc="10" dirty="0" smtClean="0">
                <a:solidFill>
                  <a:srgbClr val="5C5C5C"/>
                </a:solidFill>
                <a:latin typeface="Avenir Book Oblique"/>
                <a:ea typeface="Avenir Book"/>
                <a:cs typeface="Avenir Book"/>
                <a:sym typeface="Avenir Book Oblique"/>
              </a:rPr>
              <a:t>made </a:t>
            </a:r>
            <a:r>
              <a:rPr lang="en-US" sz="1100" kern="0" spc="10" dirty="0">
                <a:solidFill>
                  <a:srgbClr val="5C5C5C"/>
                </a:solidFill>
                <a:latin typeface="Avenir Book Oblique"/>
                <a:ea typeface="Avenir Book"/>
                <a:cs typeface="Avenir Book"/>
                <a:sym typeface="Avenir Book Oblique"/>
              </a:rPr>
              <a:t>being a wealthy artist a difficult task?</a:t>
            </a:r>
            <a:endParaRPr sz="1100" kern="0" spc="10" dirty="0">
              <a:solidFill>
                <a:srgbClr val="5C5C5C"/>
              </a:solidFill>
              <a:latin typeface="Avenir Book"/>
              <a:ea typeface="Avenir Book"/>
              <a:cs typeface="Avenir Book"/>
              <a:sym typeface="Avenir Book"/>
            </a:endParaRPr>
          </a:p>
          <a:p>
            <a:pPr marL="247738" indent="-247738" defTabSz="410667" hangingPunct="0">
              <a:spcBef>
                <a:spcPts val="562"/>
              </a:spcBef>
              <a:buClr>
                <a:srgbClr val="FF9300"/>
              </a:buClr>
              <a:buSzPct val="111000"/>
              <a:buFont typeface="Zapf Dingbats"/>
              <a:buChar char="‣"/>
              <a:defRPr sz="2000" spc="19">
                <a:latin typeface="Avenir Book"/>
                <a:ea typeface="Avenir Book"/>
                <a:cs typeface="Avenir Book"/>
                <a:sym typeface="Avenir Book"/>
              </a:defRPr>
            </a:pPr>
            <a:r>
              <a:rPr lang="en-US" sz="1400" kern="0" spc="13" dirty="0" smtClean="0">
                <a:solidFill>
                  <a:srgbClr val="5C5C5C"/>
                </a:solidFill>
                <a:latin typeface="Avenir Book"/>
                <a:ea typeface="Avenir Book"/>
                <a:cs typeface="Avenir Book"/>
                <a:sym typeface="Avenir Book"/>
              </a:rPr>
              <a:t>What </a:t>
            </a:r>
            <a:r>
              <a:rPr lang="en-US" sz="1400" kern="0" spc="13" dirty="0">
                <a:solidFill>
                  <a:srgbClr val="5C5C5C"/>
                </a:solidFill>
                <a:latin typeface="Avenir Book"/>
                <a:ea typeface="Avenir Book"/>
                <a:cs typeface="Avenir Book"/>
                <a:sym typeface="Avenir Book"/>
              </a:rPr>
              <a:t>other famous artists were alive when Michelangelo was? How might they have influenced Michelangelo’s work?</a:t>
            </a:r>
            <a:endParaRPr sz="1400" kern="0" spc="13" dirty="0">
              <a:solidFill>
                <a:srgbClr val="5C5C5C"/>
              </a:solidFill>
              <a:latin typeface="Avenir Book"/>
              <a:ea typeface="Avenir Book"/>
              <a:cs typeface="Avenir Book"/>
              <a:sym typeface="Avenir Book"/>
            </a:endParaRPr>
          </a:p>
          <a:p>
            <a:pPr marL="247738" indent="-247738" defTabSz="410667" hangingPunct="0">
              <a:spcBef>
                <a:spcPts val="984"/>
              </a:spcBef>
              <a:buClr>
                <a:srgbClr val="FF9300"/>
              </a:buClr>
              <a:buSzPct val="111000"/>
              <a:buFont typeface="Zapf Dingbats"/>
              <a:buChar char="‣"/>
              <a:defRPr sz="2000" spc="19">
                <a:latin typeface="Avenir Book"/>
                <a:ea typeface="Avenir Book"/>
                <a:cs typeface="Avenir Book"/>
                <a:sym typeface="Avenir Book"/>
              </a:defRPr>
            </a:pPr>
            <a:r>
              <a:rPr sz="1400" kern="0" spc="13" dirty="0">
                <a:solidFill>
                  <a:srgbClr val="5C5C5C"/>
                </a:solidFill>
                <a:latin typeface="Avenir Book"/>
                <a:ea typeface="Avenir Book"/>
                <a:cs typeface="Avenir Book"/>
                <a:sym typeface="Avenir Book"/>
              </a:rPr>
              <a:t>How </a:t>
            </a:r>
            <a:r>
              <a:rPr lang="en-US" sz="1400" kern="0" spc="13" dirty="0">
                <a:solidFill>
                  <a:srgbClr val="5C5C5C"/>
                </a:solidFill>
                <a:latin typeface="Avenir Book"/>
                <a:ea typeface="Avenir Book"/>
                <a:cs typeface="Avenir Book"/>
                <a:sym typeface="Avenir Book"/>
              </a:rPr>
              <a:t>are Michelangelo’s sculptures impressive, even by today’s standards?  </a:t>
            </a:r>
            <a:r>
              <a:rPr lang="en-US" sz="1100" kern="0" spc="13" dirty="0">
                <a:solidFill>
                  <a:srgbClr val="5C5C5C"/>
                </a:solidFill>
                <a:latin typeface="Avenir Book Oblique"/>
                <a:ea typeface="Avenir Book"/>
                <a:cs typeface="Avenir Book"/>
                <a:sym typeface="Avenir Book"/>
              </a:rPr>
              <a:t>Consider the size of David as well as the ripple effect on La Pieta, what differences are there today in creating these techniques? </a:t>
            </a:r>
            <a:endParaRPr sz="1100" kern="0" spc="13" dirty="0">
              <a:solidFill>
                <a:srgbClr val="5C5C5C"/>
              </a:solidFill>
              <a:latin typeface="Avenir Book Oblique"/>
              <a:ea typeface="Avenir Book"/>
              <a:cs typeface="Avenir Book"/>
              <a:sym typeface="Avenir Book"/>
            </a:endParaRPr>
          </a:p>
        </p:txBody>
      </p:sp>
      <p:sp>
        <p:nvSpPr>
          <p:cNvPr id="140" name="Shape 140"/>
          <p:cNvSpPr/>
          <p:nvPr/>
        </p:nvSpPr>
        <p:spPr>
          <a:xfrm rot="10800000" flipH="1">
            <a:off x="253783" y="1600200"/>
            <a:ext cx="3832790" cy="4633672"/>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cubicBezTo>
                  <a:pt x="287" y="0"/>
                  <a:pt x="0" y="237"/>
                  <a:pt x="0" y="529"/>
                </a:cubicBezTo>
                <a:lnTo>
                  <a:pt x="0" y="20475"/>
                </a:lnTo>
                <a:cubicBezTo>
                  <a:pt x="0" y="20544"/>
                  <a:pt x="17" y="20608"/>
                  <a:pt x="46" y="20669"/>
                </a:cubicBezTo>
                <a:lnTo>
                  <a:pt x="13" y="21600"/>
                </a:lnTo>
                <a:lnTo>
                  <a:pt x="808" y="21003"/>
                </a:lnTo>
                <a:lnTo>
                  <a:pt x="20960" y="21003"/>
                </a:lnTo>
                <a:cubicBezTo>
                  <a:pt x="21313" y="21003"/>
                  <a:pt x="21600" y="20767"/>
                  <a:pt x="21600" y="20475"/>
                </a:cubicBezTo>
                <a:lnTo>
                  <a:pt x="21600" y="529"/>
                </a:lnTo>
                <a:cubicBezTo>
                  <a:pt x="21600" y="237"/>
                  <a:pt x="21313" y="0"/>
                  <a:pt x="20960" y="0"/>
                </a:cubicBezTo>
                <a:lnTo>
                  <a:pt x="640" y="0"/>
                </a:lnTo>
                <a:close/>
              </a:path>
            </a:pathLst>
          </a:custGeom>
          <a:ln w="63500">
            <a:solidFill>
              <a:srgbClr val="2AD5D6"/>
            </a:solidFill>
            <a:miter lim="400000"/>
          </a:ln>
        </p:spPr>
        <p:txBody>
          <a:bodyPr lIns="35709" tIns="35709" rIns="35709" bIns="35709" anchor="ctr"/>
          <a:lstStyle/>
          <a:p>
            <a:pPr algn="ctr" defTabSz="410667" hangingPunct="0">
              <a:defRPr sz="2400" spc="0">
                <a:solidFill>
                  <a:srgbClr val="FFFFFF"/>
                </a:solidFill>
                <a:latin typeface="DIN Alternate"/>
                <a:ea typeface="DIN Alternate"/>
                <a:cs typeface="DIN Alternate"/>
                <a:sym typeface="DIN Alternate"/>
              </a:defRPr>
            </a:pPr>
            <a:endParaRPr sz="1700" kern="0">
              <a:solidFill>
                <a:srgbClr val="FFFFFF"/>
              </a:solidFill>
              <a:latin typeface="DIN Alternate"/>
              <a:ea typeface="DIN Alternate"/>
              <a:cs typeface="DIN Alternate"/>
              <a:sym typeface="DIN Alternate"/>
            </a:endParaRPr>
          </a:p>
        </p:txBody>
      </p:sp>
      <p:sp>
        <p:nvSpPr>
          <p:cNvPr id="2" name="TextBox 1"/>
          <p:cNvSpPr txBox="1"/>
          <p:nvPr/>
        </p:nvSpPr>
        <p:spPr>
          <a:xfrm>
            <a:off x="6477000" y="6441650"/>
            <a:ext cx="21336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https://upload.wikimedia.org/wikipedia/commons/b/b2/Buonarotti-scala.jpg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3" name="TextBox 2"/>
          <p:cNvSpPr txBox="1"/>
          <p:nvPr/>
        </p:nvSpPr>
        <p:spPr>
          <a:xfrm>
            <a:off x="4419600" y="4254629"/>
            <a:ext cx="2057400" cy="7745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http://www.michelangeloexperience.com/wp-content/uploads/2010/09/battle-of-centaurs-michelangelo-sculpture-sm.jpg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38894113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143" name="Shape 143"/>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dirty="0"/>
              <a:t>Unpacking </a:t>
            </a:r>
            <a:r>
              <a:rPr lang="en-US" dirty="0"/>
              <a:t>Michelangelo</a:t>
            </a:r>
            <a:endParaRPr dirty="0"/>
          </a:p>
        </p:txBody>
      </p:sp>
      <p:sp>
        <p:nvSpPr>
          <p:cNvPr id="144" name="Shape 144"/>
          <p:cNvSpPr/>
          <p:nvPr/>
        </p:nvSpPr>
        <p:spPr>
          <a:xfrm>
            <a:off x="298176" y="1105041"/>
            <a:ext cx="1555867" cy="426071"/>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410730" hangingPunct="0">
              <a:spcBef>
                <a:spcPts val="984"/>
              </a:spcBef>
            </a:pPr>
            <a:r>
              <a:rPr kern="0">
                <a:solidFill>
                  <a:srgbClr val="CF7330">
                    <a:satOff val="15429"/>
                    <a:lumOff val="5536"/>
                  </a:srgbClr>
                </a:solidFill>
              </a:rPr>
              <a:t>Group Talk</a:t>
            </a:r>
          </a:p>
        </p:txBody>
      </p:sp>
      <p:sp>
        <p:nvSpPr>
          <p:cNvPr id="145" name="Shape 145"/>
          <p:cNvSpPr/>
          <p:nvPr/>
        </p:nvSpPr>
        <p:spPr>
          <a:xfrm>
            <a:off x="300016" y="1918248"/>
            <a:ext cx="3594868" cy="3185800"/>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b">
            <a:spAutoFit/>
          </a:bodyPr>
          <a:lstStyle/>
          <a:p>
            <a:pPr marL="206481" indent="-206481" defTabSz="410730" hangingPunct="0">
              <a:spcBef>
                <a:spcPts val="984"/>
              </a:spcBef>
              <a:buClr>
                <a:srgbClr val="FF9300"/>
              </a:buClr>
              <a:buSzPct val="111000"/>
              <a:buFont typeface="Zapf Dingbats"/>
              <a:buChar char="‣"/>
              <a:defRPr sz="2400" spc="24">
                <a:latin typeface="Avenir Book"/>
                <a:ea typeface="Avenir Book"/>
                <a:cs typeface="Avenir Book"/>
                <a:sym typeface="Avenir Book"/>
              </a:defRPr>
            </a:pPr>
            <a:r>
              <a:rPr lang="en-US" sz="1400" kern="0" spc="13" dirty="0">
                <a:solidFill>
                  <a:srgbClr val="5C5C5C"/>
                </a:solidFill>
                <a:latin typeface="Avenir Book"/>
                <a:ea typeface="Avenir Book"/>
                <a:cs typeface="Avenir Book"/>
                <a:sym typeface="Avenir Book"/>
              </a:rPr>
              <a:t>Much of Michelangelo’s works are religious in nature, including his most famous early works </a:t>
            </a:r>
            <a:r>
              <a:rPr lang="en-US" sz="1400" i="1" kern="0" spc="13" dirty="0">
                <a:solidFill>
                  <a:srgbClr val="5C5C5C"/>
                </a:solidFill>
                <a:latin typeface="Avenir Book"/>
                <a:ea typeface="Avenir Book"/>
                <a:cs typeface="Avenir Book"/>
                <a:sym typeface="Avenir Book"/>
              </a:rPr>
              <a:t>David</a:t>
            </a:r>
            <a:r>
              <a:rPr lang="en-US" sz="1400" kern="0" spc="13" dirty="0">
                <a:solidFill>
                  <a:srgbClr val="5C5C5C"/>
                </a:solidFill>
                <a:latin typeface="Avenir Book"/>
                <a:ea typeface="Avenir Book"/>
                <a:cs typeface="Avenir Book"/>
                <a:sym typeface="Avenir Book"/>
              </a:rPr>
              <a:t> and </a:t>
            </a:r>
            <a:r>
              <a:rPr lang="en-US" sz="1400" i="1" kern="0" spc="13" dirty="0">
                <a:solidFill>
                  <a:srgbClr val="5C5C5C"/>
                </a:solidFill>
                <a:latin typeface="Avenir Book"/>
                <a:ea typeface="Avenir Book"/>
                <a:cs typeface="Avenir Book"/>
                <a:sym typeface="Avenir Book"/>
              </a:rPr>
              <a:t>La Pieta</a:t>
            </a:r>
            <a:r>
              <a:rPr lang="en-US" sz="1400" kern="0" spc="13" dirty="0">
                <a:solidFill>
                  <a:srgbClr val="5C5C5C"/>
                </a:solidFill>
                <a:latin typeface="Avenir Book"/>
                <a:ea typeface="Avenir Book"/>
                <a:cs typeface="Avenir Book"/>
                <a:sym typeface="Avenir Book"/>
              </a:rPr>
              <a:t>. Why is this the case? What kinds of works are prominent today and why?</a:t>
            </a:r>
          </a:p>
          <a:p>
            <a:pPr marL="206481" indent="-206481" defTabSz="410730" hangingPunct="0">
              <a:spcBef>
                <a:spcPts val="984"/>
              </a:spcBef>
              <a:buClr>
                <a:srgbClr val="FF9300"/>
              </a:buClr>
              <a:buSzPct val="111000"/>
              <a:buFont typeface="Zapf Dingbats"/>
              <a:buChar char="‣"/>
              <a:defRPr sz="2400" spc="24">
                <a:latin typeface="Avenir Book"/>
                <a:ea typeface="Avenir Book"/>
                <a:cs typeface="Avenir Book"/>
                <a:sym typeface="Avenir Book"/>
              </a:defRPr>
            </a:pPr>
            <a:endParaRPr lang="en-US" sz="1400" kern="0" spc="13" dirty="0">
              <a:solidFill>
                <a:srgbClr val="5C5C5C"/>
              </a:solidFill>
              <a:latin typeface="Avenir Book"/>
              <a:ea typeface="Avenir Book"/>
              <a:cs typeface="Avenir Book"/>
              <a:sym typeface="Avenir Book"/>
            </a:endParaRPr>
          </a:p>
          <a:p>
            <a:pPr defTabSz="410730" hangingPunct="0">
              <a:spcBef>
                <a:spcPts val="984"/>
              </a:spcBef>
              <a:buClr>
                <a:srgbClr val="FF9300"/>
              </a:buClr>
              <a:buSzPct val="111000"/>
              <a:defRPr sz="2400" spc="24">
                <a:latin typeface="Avenir Book"/>
                <a:ea typeface="Avenir Book"/>
                <a:cs typeface="Avenir Book"/>
                <a:sym typeface="Avenir Book"/>
              </a:defRPr>
            </a:pPr>
            <a:endParaRPr sz="1100" kern="0" spc="10" dirty="0">
              <a:solidFill>
                <a:srgbClr val="5C5C5C"/>
              </a:solidFill>
              <a:latin typeface="Avenir Book"/>
              <a:ea typeface="Avenir Book"/>
              <a:cs typeface="Avenir Book"/>
              <a:sym typeface="Avenir Book"/>
            </a:endParaRPr>
          </a:p>
          <a:p>
            <a:pPr marL="206481" indent="-206481" defTabSz="410730" hangingPunct="0">
              <a:spcBef>
                <a:spcPts val="844"/>
              </a:spcBef>
              <a:buClr>
                <a:srgbClr val="FF9300"/>
              </a:buClr>
              <a:buSzPct val="111000"/>
              <a:buFont typeface="Zapf Dingbats"/>
              <a:buChar char="‣"/>
              <a:defRPr sz="2000" spc="19">
                <a:latin typeface="Avenir Book"/>
                <a:ea typeface="Avenir Book"/>
                <a:cs typeface="Avenir Book"/>
                <a:sym typeface="Avenir Book"/>
              </a:defRPr>
            </a:pPr>
            <a:r>
              <a:rPr sz="1400" kern="0" spc="13" dirty="0">
                <a:solidFill>
                  <a:srgbClr val="5C5C5C"/>
                </a:solidFill>
                <a:latin typeface="Avenir Book"/>
                <a:ea typeface="Avenir Book"/>
                <a:cs typeface="Avenir Book"/>
                <a:sym typeface="Avenir Book"/>
              </a:rPr>
              <a:t>How important is </a:t>
            </a:r>
            <a:r>
              <a:rPr lang="en-US" sz="1400" kern="0" spc="13" dirty="0">
                <a:solidFill>
                  <a:srgbClr val="5C5C5C"/>
                </a:solidFill>
                <a:latin typeface="Avenir Book"/>
                <a:ea typeface="Avenir Book"/>
                <a:cs typeface="Avenir Book"/>
                <a:sym typeface="Avenir Book"/>
              </a:rPr>
              <a:t>it to have experience creating art versus having talent at it? Michelangelo was creating master sculptures while in his early 20’s, does this mean that all great artists must show talent at a young age? Explain</a:t>
            </a:r>
            <a:endParaRPr sz="1100" kern="0" spc="10" dirty="0">
              <a:solidFill>
                <a:srgbClr val="5C5C5C"/>
              </a:solidFill>
              <a:latin typeface="Avenir Book"/>
              <a:ea typeface="Avenir Book"/>
              <a:cs typeface="Avenir Book"/>
              <a:sym typeface="Avenir Book"/>
            </a:endParaRPr>
          </a:p>
        </p:txBody>
      </p:sp>
      <p:sp>
        <p:nvSpPr>
          <p:cNvPr id="146" name="Shape 146"/>
          <p:cNvSpPr/>
          <p:nvPr/>
        </p:nvSpPr>
        <p:spPr>
          <a:xfrm rot="10800000" flipH="1">
            <a:off x="181056" y="1416140"/>
            <a:ext cx="3832790" cy="4101796"/>
          </a:xfrm>
          <a:custGeom>
            <a:avLst/>
            <a:gdLst/>
            <a:ahLst/>
            <a:cxnLst>
              <a:cxn ang="0">
                <a:pos x="wd2" y="hd2"/>
              </a:cxn>
              <a:cxn ang="5400000">
                <a:pos x="wd2" y="hd2"/>
              </a:cxn>
              <a:cxn ang="10800000">
                <a:pos x="wd2" y="hd2"/>
              </a:cxn>
              <a:cxn ang="16200000">
                <a:pos x="wd2" y="hd2"/>
              </a:cxn>
            </a:cxnLst>
            <a:rect l="0" t="0" r="r" b="b"/>
            <a:pathLst>
              <a:path w="21600" h="21600" extrusionOk="0">
                <a:moveTo>
                  <a:pt x="640" y="0"/>
                </a:moveTo>
                <a:cubicBezTo>
                  <a:pt x="287" y="0"/>
                  <a:pt x="0" y="268"/>
                  <a:pt x="0" y="598"/>
                </a:cubicBezTo>
                <a:lnTo>
                  <a:pt x="0" y="20327"/>
                </a:lnTo>
                <a:cubicBezTo>
                  <a:pt x="0" y="20405"/>
                  <a:pt x="17" y="20480"/>
                  <a:pt x="46" y="20548"/>
                </a:cubicBezTo>
                <a:lnTo>
                  <a:pt x="13" y="21600"/>
                </a:lnTo>
                <a:lnTo>
                  <a:pt x="807" y="20926"/>
                </a:lnTo>
                <a:lnTo>
                  <a:pt x="20960" y="20926"/>
                </a:lnTo>
                <a:cubicBezTo>
                  <a:pt x="21313" y="20926"/>
                  <a:pt x="21600" y="20658"/>
                  <a:pt x="21600" y="20327"/>
                </a:cubicBezTo>
                <a:lnTo>
                  <a:pt x="21600" y="598"/>
                </a:lnTo>
                <a:cubicBezTo>
                  <a:pt x="21600" y="268"/>
                  <a:pt x="21313" y="0"/>
                  <a:pt x="20960" y="0"/>
                </a:cubicBezTo>
                <a:lnTo>
                  <a:pt x="640" y="0"/>
                </a:lnTo>
                <a:close/>
              </a:path>
            </a:pathLst>
          </a:custGeom>
          <a:ln w="63500">
            <a:solidFill>
              <a:srgbClr val="2AD5D6"/>
            </a:solidFill>
            <a:miter lim="400000"/>
          </a:ln>
        </p:spPr>
        <p:txBody>
          <a:bodyPr lIns="35715" tIns="35715" rIns="35715" bIns="35715" anchor="ctr"/>
          <a:lstStyle/>
          <a:p>
            <a:pPr algn="ctr" defTabSz="410730" hangingPunct="0">
              <a:defRPr sz="2400" spc="0">
                <a:solidFill>
                  <a:srgbClr val="FFFFFF"/>
                </a:solidFill>
                <a:latin typeface="DIN Alternate"/>
                <a:ea typeface="DIN Alternate"/>
                <a:cs typeface="DIN Alternate"/>
                <a:sym typeface="DIN Alternate"/>
              </a:defRPr>
            </a:pPr>
            <a:endParaRPr sz="1700" kern="0">
              <a:solidFill>
                <a:srgbClr val="FFFFFF"/>
              </a:solidFill>
              <a:latin typeface="DIN Alternate"/>
              <a:ea typeface="DIN Alternate"/>
              <a:cs typeface="DIN Alternate"/>
              <a:sym typeface="DIN Alternat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31112"/>
            <a:ext cx="3986824" cy="3986824"/>
          </a:xfrm>
          <a:prstGeom prst="rect">
            <a:avLst/>
          </a:prstGeom>
        </p:spPr>
      </p:pic>
      <p:sp>
        <p:nvSpPr>
          <p:cNvPr id="3" name="TextBox 2"/>
          <p:cNvSpPr txBox="1"/>
          <p:nvPr/>
        </p:nvSpPr>
        <p:spPr>
          <a:xfrm>
            <a:off x="4547576" y="5385961"/>
            <a:ext cx="3986824" cy="405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http://www.michelangelo.org/images/michelangelo.jpg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1908305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151" name="Shape 151"/>
          <p:cNvSpPr>
            <a:spLocks noGrp="1"/>
          </p:cNvSpPr>
          <p:nvPr>
            <p:ph type="title"/>
          </p:nvPr>
        </p:nvSpPr>
        <p:spPr>
          <a:xfrm>
            <a:off x="401836" y="381000"/>
            <a:ext cx="8340328" cy="508992"/>
          </a:xfrm>
          <a:prstGeom prst="rect">
            <a:avLst/>
          </a:prstGeom>
        </p:spPr>
        <p:txBody>
          <a:bodyPr>
            <a:normAutofit fontScale="90000"/>
          </a:bodyPr>
          <a:lstStyle/>
          <a:p>
            <a:pPr lvl="1" indent="149477" defTabSz="381998">
              <a:spcBef>
                <a:spcPts val="1477"/>
              </a:spcBef>
              <a:defRPr sz="4836"/>
            </a:pPr>
            <a:r>
              <a:rPr dirty="0"/>
              <a:t>lets talk</a:t>
            </a:r>
            <a:r>
              <a:rPr lang="en-US" dirty="0"/>
              <a:t> Sculpting</a:t>
            </a:r>
            <a:endParaRPr dirty="0"/>
          </a:p>
        </p:txBody>
      </p:sp>
      <p:sp>
        <p:nvSpPr>
          <p:cNvPr id="152" name="Shape 152"/>
          <p:cNvSpPr>
            <a:spLocks noGrp="1"/>
          </p:cNvSpPr>
          <p:nvPr>
            <p:ph type="body" sz="quarter" idx="1"/>
          </p:nvPr>
        </p:nvSpPr>
        <p:spPr>
          <a:xfrm>
            <a:off x="401836" y="1268016"/>
            <a:ext cx="8340328" cy="1126943"/>
          </a:xfrm>
          <a:prstGeom prst="rect">
            <a:avLst/>
          </a:prstGeom>
        </p:spPr>
        <p:txBody>
          <a:bodyPr>
            <a:normAutofit fontScale="85000" lnSpcReduction="20000"/>
          </a:bodyPr>
          <a:lstStyle>
            <a:lvl1pPr marL="469900" indent="-469900">
              <a:defRPr sz="2400">
                <a:latin typeface="Avenir Book"/>
                <a:ea typeface="Avenir Book"/>
                <a:cs typeface="Avenir Book"/>
                <a:sym typeface="Avenir Book"/>
              </a:defRPr>
            </a:lvl1pPr>
          </a:lstStyle>
          <a:p>
            <a:r>
              <a:rPr dirty="0"/>
              <a:t>If we are going to understand how artists such as </a:t>
            </a:r>
            <a:r>
              <a:rPr lang="en-US" dirty="0"/>
              <a:t>Michelangelo created beautiful stone sculptures, it would be best to know some basic background on stone carving. Here are some engaging questions to begin with:</a:t>
            </a:r>
            <a:endParaRPr dirty="0"/>
          </a:p>
        </p:txBody>
      </p:sp>
      <p:sp>
        <p:nvSpPr>
          <p:cNvPr id="153" name="Shape 153"/>
          <p:cNvSpPr/>
          <p:nvPr/>
        </p:nvSpPr>
        <p:spPr>
          <a:xfrm>
            <a:off x="1063248" y="2290968"/>
            <a:ext cx="1118897" cy="320986"/>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1617" kern="0" spc="15"/>
              <a:t>Group Talk</a:t>
            </a:r>
          </a:p>
        </p:txBody>
      </p:sp>
      <p:sp>
        <p:nvSpPr>
          <p:cNvPr id="154" name="Shape 154"/>
          <p:cNvSpPr/>
          <p:nvPr/>
        </p:nvSpPr>
        <p:spPr>
          <a:xfrm>
            <a:off x="1188264" y="2824195"/>
            <a:ext cx="7253338" cy="1580241"/>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What experience do any of you have with </a:t>
            </a:r>
            <a:r>
              <a:rPr lang="en-US" sz="1400" kern="0" spc="17" dirty="0">
                <a:solidFill>
                  <a:sysClr val="windowText" lastClr="000000"/>
                </a:solidFill>
                <a:latin typeface="Avenir Book"/>
                <a:ea typeface="Avenir Book"/>
                <a:cs typeface="Avenir Book"/>
                <a:sym typeface="Avenir Book"/>
              </a:rPr>
              <a:t>carving stone if any</a:t>
            </a:r>
            <a:r>
              <a:rPr sz="1400" kern="0" spc="17" dirty="0" smtClean="0">
                <a:solidFill>
                  <a:sysClr val="windowText" lastClr="000000"/>
                </a:solidFill>
                <a:latin typeface="Avenir Book"/>
                <a:ea typeface="Avenir Book"/>
                <a:cs typeface="Avenir Book"/>
                <a:sym typeface="Avenir Book"/>
              </a:rPr>
              <a:t>?</a:t>
            </a:r>
            <a:endParaRPr lang="en-US" sz="1400" kern="0" spc="17" dirty="0" smtClean="0">
              <a:solidFill>
                <a:sysClr val="windowText" lastClr="000000"/>
              </a:solidFill>
              <a:latin typeface="Avenir Book"/>
              <a:ea typeface="Avenir Book"/>
              <a:cs typeface="Avenir Book"/>
              <a:sym typeface="Avenir Book"/>
            </a:endParaRPr>
          </a:p>
          <a:p>
            <a:pPr defTabSz="642915">
              <a:buClr>
                <a:srgbClr val="FF9300"/>
              </a:buClr>
              <a:buSzPct val="111000"/>
              <a:defRPr sz="2400" spc="24">
                <a:latin typeface="Avenir Book"/>
                <a:ea typeface="Avenir Book"/>
                <a:cs typeface="Avenir Book"/>
                <a:sym typeface="Avenir Book"/>
              </a:defRPr>
            </a:pPr>
            <a:endParaRPr sz="1400"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Have you ever used</a:t>
            </a:r>
            <a:r>
              <a:rPr lang="en-US" sz="1400" kern="0" spc="17" dirty="0">
                <a:solidFill>
                  <a:sysClr val="windowText" lastClr="000000"/>
                </a:solidFill>
                <a:latin typeface="Avenir Book"/>
                <a:ea typeface="Avenir Book"/>
                <a:cs typeface="Avenir Book"/>
                <a:sym typeface="Avenir Book"/>
              </a:rPr>
              <a:t> a set of chisels</a:t>
            </a:r>
            <a:r>
              <a:rPr sz="1400" kern="0" spc="17" dirty="0" smtClean="0">
                <a:solidFill>
                  <a:sysClr val="windowText" lastClr="000000"/>
                </a:solidFill>
                <a:latin typeface="Avenir Book"/>
                <a:ea typeface="Avenir Book"/>
                <a:cs typeface="Avenir Book"/>
                <a:sym typeface="Avenir Book"/>
              </a:rPr>
              <a:t>?</a:t>
            </a:r>
            <a:endParaRPr lang="en-US" sz="1400" kern="0" spc="17" dirty="0" smtClean="0">
              <a:solidFill>
                <a:sysClr val="windowText" lastClr="000000"/>
              </a:solidFill>
              <a:latin typeface="Avenir Book"/>
              <a:ea typeface="Avenir Book"/>
              <a:cs typeface="Avenir Book"/>
              <a:sym typeface="Avenir Book"/>
            </a:endParaRPr>
          </a:p>
          <a:p>
            <a:pPr defTabSz="642915">
              <a:buClr>
                <a:srgbClr val="FF9300"/>
              </a:buClr>
              <a:buSzPct val="111000"/>
              <a:defRPr sz="2400" spc="24">
                <a:latin typeface="Avenir Book"/>
                <a:ea typeface="Avenir Book"/>
                <a:cs typeface="Avenir Book"/>
                <a:sym typeface="Avenir Book"/>
              </a:defRPr>
            </a:pPr>
            <a:endParaRPr sz="1400"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What are some benefits </a:t>
            </a:r>
            <a:r>
              <a:rPr lang="en-US" sz="1400" kern="0" spc="17" dirty="0">
                <a:solidFill>
                  <a:sysClr val="windowText" lastClr="000000"/>
                </a:solidFill>
                <a:latin typeface="Avenir Book"/>
                <a:ea typeface="Avenir Book"/>
                <a:cs typeface="Avenir Book"/>
                <a:sym typeface="Avenir Book"/>
              </a:rPr>
              <a:t>of modern technology that aid in creating</a:t>
            </a:r>
            <a:r>
              <a:rPr sz="1400" kern="0" spc="17" dirty="0" smtClean="0">
                <a:solidFill>
                  <a:sysClr val="windowText" lastClr="000000"/>
                </a:solidFill>
                <a:latin typeface="Avenir Book"/>
                <a:ea typeface="Avenir Book"/>
                <a:cs typeface="Avenir Book"/>
                <a:sym typeface="Avenir Book"/>
              </a:rPr>
              <a:t>?</a:t>
            </a:r>
            <a:endParaRPr lang="en-US" sz="1400" kern="0" spc="17" dirty="0" smtClean="0">
              <a:solidFill>
                <a:sysClr val="windowText" lastClr="000000"/>
              </a:solidFill>
              <a:latin typeface="Avenir Book"/>
              <a:ea typeface="Avenir Book"/>
              <a:cs typeface="Avenir Book"/>
              <a:sym typeface="Avenir Book"/>
            </a:endParaRPr>
          </a:p>
          <a:p>
            <a:pPr defTabSz="642915">
              <a:buClr>
                <a:srgbClr val="FF9300"/>
              </a:buClr>
              <a:buSzPct val="111000"/>
              <a:defRPr sz="2400" spc="24">
                <a:latin typeface="Avenir Book"/>
                <a:ea typeface="Avenir Book"/>
                <a:cs typeface="Avenir Book"/>
                <a:sym typeface="Avenir Book"/>
              </a:defRPr>
            </a:pPr>
            <a:endParaRPr sz="1400"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Whe</a:t>
            </a:r>
            <a:r>
              <a:rPr lang="en-US" sz="1400" kern="0" spc="17" dirty="0">
                <a:solidFill>
                  <a:sysClr val="windowText" lastClr="000000"/>
                </a:solidFill>
                <a:latin typeface="Avenir Book"/>
                <a:ea typeface="Avenir Book"/>
                <a:cs typeface="Avenir Book"/>
                <a:sym typeface="Avenir Book"/>
              </a:rPr>
              <a:t>n did stone carving originate</a:t>
            </a:r>
            <a:r>
              <a:rPr sz="1400" kern="0" spc="17" dirty="0">
                <a:solidFill>
                  <a:sysClr val="windowText" lastClr="000000"/>
                </a:solidFill>
                <a:latin typeface="Avenir Book"/>
                <a:ea typeface="Avenir Book"/>
                <a:cs typeface="Avenir Book"/>
                <a:sym typeface="Avenir Book"/>
              </a:rPr>
              <a:t>? Wh</a:t>
            </a:r>
            <a:r>
              <a:rPr lang="en-US" sz="1400" kern="0" spc="17" dirty="0">
                <a:solidFill>
                  <a:sysClr val="windowText" lastClr="000000"/>
                </a:solidFill>
                <a:latin typeface="Avenir Book"/>
                <a:ea typeface="Avenir Book"/>
                <a:cs typeface="Avenir Book"/>
                <a:sym typeface="Avenir Book"/>
              </a:rPr>
              <a:t>at kinds of civilizations carved stone for art</a:t>
            </a:r>
            <a:r>
              <a:rPr sz="1400" kern="0" spc="17" dirty="0">
                <a:solidFill>
                  <a:sysClr val="windowText" lastClr="000000"/>
                </a:solidFill>
                <a:latin typeface="Avenir Book"/>
                <a:ea typeface="Avenir Book"/>
                <a:cs typeface="Avenir Book"/>
                <a:sym typeface="Avenir Book"/>
              </a:rPr>
              <a:t>?</a:t>
            </a:r>
          </a:p>
        </p:txBody>
      </p:sp>
      <p:sp>
        <p:nvSpPr>
          <p:cNvPr id="155" name="Shape 155"/>
          <p:cNvSpPr/>
          <p:nvPr/>
        </p:nvSpPr>
        <p:spPr>
          <a:xfrm rot="10800000" flipH="1">
            <a:off x="946128" y="2548606"/>
            <a:ext cx="7317321" cy="2009738"/>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547"/>
                  <a:pt x="0" y="1221"/>
                </a:cubicBezTo>
                <a:lnTo>
                  <a:pt x="0" y="19006"/>
                </a:lnTo>
                <a:cubicBezTo>
                  <a:pt x="0" y="19164"/>
                  <a:pt x="9" y="19314"/>
                  <a:pt x="24" y="19453"/>
                </a:cubicBezTo>
                <a:lnTo>
                  <a:pt x="7" y="21600"/>
                </a:lnTo>
                <a:lnTo>
                  <a:pt x="423" y="20223"/>
                </a:lnTo>
                <a:lnTo>
                  <a:pt x="21265" y="20223"/>
                </a:lnTo>
                <a:cubicBezTo>
                  <a:pt x="21450" y="20223"/>
                  <a:pt x="21600" y="19679"/>
                  <a:pt x="21600" y="19006"/>
                </a:cubicBezTo>
                <a:lnTo>
                  <a:pt x="21600" y="1221"/>
                </a:lnTo>
                <a:cubicBezTo>
                  <a:pt x="21600" y="547"/>
                  <a:pt x="21450" y="0"/>
                  <a:pt x="21265" y="0"/>
                </a:cubicBezTo>
                <a:lnTo>
                  <a:pt x="335" y="0"/>
                </a:lnTo>
                <a:close/>
              </a:path>
            </a:pathLst>
          </a:custGeom>
          <a:ln w="63500">
            <a:solidFill>
              <a:srgbClr val="2AD5D6"/>
            </a:solidFill>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4638485"/>
            <a:ext cx="4876800" cy="1862777"/>
          </a:xfrm>
          <a:prstGeom prst="rect">
            <a:avLst/>
          </a:prstGeom>
        </p:spPr>
      </p:pic>
      <p:sp>
        <p:nvSpPr>
          <p:cNvPr id="3" name="TextBox 2"/>
          <p:cNvSpPr txBox="1"/>
          <p:nvPr/>
        </p:nvSpPr>
        <p:spPr>
          <a:xfrm>
            <a:off x="2057400" y="6466329"/>
            <a:ext cx="3941564"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http://www.craftinireland.com/content/events/Stone_Carving_Workshop.jpg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36657512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161" name="Shape 161"/>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dirty="0"/>
              <a:t>A bit of </a:t>
            </a:r>
            <a:r>
              <a:rPr lang="en-US" dirty="0"/>
              <a:t>Sculpting History</a:t>
            </a:r>
            <a:endParaRPr dirty="0"/>
          </a:p>
        </p:txBody>
      </p:sp>
      <p:sp>
        <p:nvSpPr>
          <p:cNvPr id="162" name="Shape 162"/>
          <p:cNvSpPr/>
          <p:nvPr/>
        </p:nvSpPr>
        <p:spPr>
          <a:xfrm>
            <a:off x="401836" y="1272481"/>
            <a:ext cx="5961509" cy="520451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ormAutofit fontScale="92500" lnSpcReduction="10000"/>
          </a:bodyPr>
          <a:lstStyle/>
          <a:p>
            <a:pPr marL="320475" indent="-320475" defTabSz="398428">
              <a:spcBef>
                <a:spcPts val="1195"/>
              </a:spcBef>
              <a:buSzPct val="111000"/>
              <a:buFont typeface="Zapf Dingbats"/>
              <a:buChar char="‣"/>
              <a:defRPr sz="2328" spc="0">
                <a:latin typeface="Avenir Book"/>
                <a:ea typeface="Avenir Book"/>
                <a:cs typeface="Avenir Book"/>
                <a:sym typeface="Avenir Book"/>
              </a:defRPr>
            </a:pPr>
            <a:r>
              <a:rPr sz="1637" kern="0" dirty="0">
                <a:solidFill>
                  <a:srgbClr val="FF9300"/>
                </a:solidFill>
                <a:latin typeface="Avenir Book"/>
                <a:ea typeface="Avenir Book"/>
                <a:cs typeface="Avenir Book"/>
                <a:sym typeface="Avenir Book"/>
              </a:rPr>
              <a:t>So where did </a:t>
            </a:r>
            <a:r>
              <a:rPr lang="en-US" sz="1637" kern="0" dirty="0">
                <a:solidFill>
                  <a:srgbClr val="FF9300"/>
                </a:solidFill>
                <a:latin typeface="Avenir Book"/>
                <a:ea typeface="Avenir Book"/>
                <a:cs typeface="Avenir Book"/>
                <a:sym typeface="Avenir Book"/>
              </a:rPr>
              <a:t>sculpting</a:t>
            </a:r>
            <a:r>
              <a:rPr sz="1637" kern="0" dirty="0">
                <a:solidFill>
                  <a:srgbClr val="FF9300"/>
                </a:solidFill>
                <a:latin typeface="Avenir Book"/>
                <a:ea typeface="Avenir Book"/>
                <a:cs typeface="Avenir Book"/>
                <a:sym typeface="Avenir Book"/>
              </a:rPr>
              <a:t> come from?</a:t>
            </a:r>
            <a:r>
              <a:rPr sz="1637" kern="0" dirty="0">
                <a:solidFill>
                  <a:sysClr val="windowText" lastClr="000000"/>
                </a:solidFill>
                <a:latin typeface="Avenir Book"/>
                <a:ea typeface="Avenir Book"/>
                <a:cs typeface="Avenir Book"/>
                <a:sym typeface="Avenir Book"/>
              </a:rPr>
              <a:t> Here is a </a:t>
            </a:r>
            <a:r>
              <a:rPr lang="en-US" sz="1637" kern="0" dirty="0">
                <a:solidFill>
                  <a:sysClr val="windowText" lastClr="000000"/>
                </a:solidFill>
                <a:latin typeface="Avenir Book"/>
                <a:ea typeface="Avenir Book"/>
                <a:cs typeface="Avenir Book"/>
                <a:sym typeface="Avenir Book"/>
              </a:rPr>
              <a:t>short explanation of the history and tools involved</a:t>
            </a:r>
            <a:r>
              <a:rPr sz="1637" kern="0" dirty="0" smtClean="0">
                <a:solidFill>
                  <a:sysClr val="windowText" lastClr="000000"/>
                </a:solidFill>
                <a:latin typeface="Avenir Book"/>
                <a:ea typeface="Avenir Book"/>
                <a:cs typeface="Avenir Book"/>
                <a:sym typeface="Avenir Book"/>
              </a:rPr>
              <a:t>.</a:t>
            </a:r>
            <a:endParaRPr lang="en-US" sz="1637" kern="0" dirty="0" smtClean="0">
              <a:solidFill>
                <a:sysClr val="windowText" lastClr="000000"/>
              </a:solidFill>
              <a:latin typeface="Avenir Book"/>
              <a:ea typeface="Avenir Book"/>
              <a:cs typeface="Avenir Book"/>
              <a:sym typeface="Avenir Book"/>
            </a:endParaRPr>
          </a:p>
          <a:p>
            <a:pPr defTabSz="398428">
              <a:spcBef>
                <a:spcPts val="1195"/>
              </a:spcBef>
              <a:buSzPct val="111000"/>
              <a:defRPr sz="2328" spc="0">
                <a:latin typeface="Avenir Book"/>
                <a:ea typeface="Avenir Book"/>
                <a:cs typeface="Avenir Book"/>
                <a:sym typeface="Avenir Book"/>
              </a:defRPr>
            </a:pPr>
            <a:endParaRPr sz="1050" kern="0" dirty="0">
              <a:solidFill>
                <a:sysClr val="windowText" lastClr="000000"/>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r>
              <a:rPr lang="en-US" sz="1050" kern="0" dirty="0">
                <a:solidFill>
                  <a:srgbClr val="666666"/>
                </a:solidFill>
                <a:latin typeface="Avenir Book"/>
                <a:ea typeface="Avenir Book"/>
                <a:cs typeface="Avenir Book"/>
                <a:sym typeface="Avenir Book"/>
              </a:rPr>
              <a:t>Sculpture may be the oldest of the arts. People carved before they painted or designed dwellings. The earliest drawings were probably carved on rock or incised (scratched) in earth. Therefore, these drawings were as much forerunners of relief sculpture as of painting. From recent primitive sculpture and from the few surviving prehistoric pieces, we can judge that prehistoric sculpture was never made to be beautiful. It was always made to be used in rituals. In their constant fight for survival, early people made sculpture to provide spiritual support.</a:t>
            </a:r>
          </a:p>
          <a:p>
            <a:pPr defTabSz="311814">
              <a:defRPr sz="1358" spc="0">
                <a:solidFill>
                  <a:srgbClr val="666666"/>
                </a:solidFill>
                <a:latin typeface="Avenir Book"/>
                <a:ea typeface="Avenir Book"/>
                <a:cs typeface="Avenir Book"/>
                <a:sym typeface="Avenir Book"/>
              </a:defRPr>
            </a:pPr>
            <a:endParaRPr lang="en-US" sz="1050" kern="0" dirty="0">
              <a:solidFill>
                <a:srgbClr val="666666"/>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r>
              <a:rPr lang="en-US" sz="1050" kern="0" dirty="0">
                <a:solidFill>
                  <a:srgbClr val="666666"/>
                </a:solidFill>
                <a:latin typeface="Avenir Book"/>
                <a:ea typeface="Avenir Book"/>
                <a:cs typeface="Avenir Book"/>
                <a:sym typeface="Avenir Book"/>
              </a:rPr>
              <a:t>Figures of men, women, and animals and combinations of all these served to honor the strange and sometimes frightening forces of nature, which were worshiped as evil or good spirits. Sculpture in the form of masks was worn by priests or medicine men in dances designed to drive away evil spirits or beg favors from good ones.</a:t>
            </a:r>
          </a:p>
          <a:p>
            <a:pPr defTabSz="311814">
              <a:defRPr sz="1358" spc="0">
                <a:solidFill>
                  <a:srgbClr val="666666"/>
                </a:solidFill>
                <a:latin typeface="Avenir Book"/>
                <a:ea typeface="Avenir Book"/>
                <a:cs typeface="Avenir Book"/>
                <a:sym typeface="Avenir Book"/>
              </a:defRPr>
            </a:pPr>
            <a:endParaRPr lang="en-US" sz="1050" kern="0" dirty="0">
              <a:solidFill>
                <a:srgbClr val="666666"/>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r>
              <a:rPr lang="en-US" sz="1050" kern="0" dirty="0">
                <a:solidFill>
                  <a:srgbClr val="666666"/>
                </a:solidFill>
                <a:latin typeface="Avenir Book"/>
                <a:ea typeface="Avenir Book"/>
                <a:cs typeface="Avenir Book"/>
                <a:sym typeface="Avenir Book"/>
              </a:rPr>
              <a:t>The earliest civilizations of Egypt, Mesopotamia, the Indus Valley, and China gradually developed forms of writing about 3000 B.C. The people of these civilizations, like their prehistoric ancestors, also expressed deeply felt beliefs in sculpture. </a:t>
            </a:r>
          </a:p>
          <a:p>
            <a:pPr defTabSz="311814">
              <a:defRPr sz="1358" spc="0">
                <a:solidFill>
                  <a:srgbClr val="666666"/>
                </a:solidFill>
                <a:latin typeface="Avenir Book"/>
                <a:ea typeface="Avenir Book"/>
                <a:cs typeface="Avenir Book"/>
                <a:sym typeface="Avenir Book"/>
              </a:defRPr>
            </a:pPr>
            <a:endParaRPr lang="en-US" sz="1050" kern="0" dirty="0">
              <a:solidFill>
                <a:srgbClr val="666666"/>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r>
              <a:rPr lang="en-US" sz="1050" kern="0" dirty="0">
                <a:solidFill>
                  <a:srgbClr val="666666"/>
                </a:solidFill>
                <a:latin typeface="Avenir Book"/>
                <a:ea typeface="Avenir Book"/>
                <a:cs typeface="Avenir Book"/>
                <a:sym typeface="Avenir Book"/>
              </a:rPr>
              <a:t>The stone used in sculptures comes in many different varieties, giving artists plenty of choice in respect of color, quality and hardness. The hardest and most weatherproof stone is igneous rock. Sedimentary stones may also be used, although they contain noticeable strata. Metamorphic stones, formed by changes to igneous and sedimentary rock caused by extreme temperature or pressure, are very popular with sculptors: the best example being the different types of marble.</a:t>
            </a:r>
          </a:p>
          <a:p>
            <a:pPr defTabSz="311814">
              <a:defRPr sz="1358" spc="0">
                <a:solidFill>
                  <a:srgbClr val="666666"/>
                </a:solidFill>
                <a:latin typeface="Avenir Book"/>
                <a:ea typeface="Avenir Book"/>
                <a:cs typeface="Avenir Book"/>
                <a:sym typeface="Avenir Book"/>
              </a:defRPr>
            </a:pPr>
            <a:endParaRPr lang="en-US" sz="1050" kern="0" dirty="0">
              <a:solidFill>
                <a:srgbClr val="666666"/>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r>
              <a:rPr lang="en-US" sz="1050" kern="0" dirty="0">
                <a:solidFill>
                  <a:srgbClr val="666666"/>
                </a:solidFill>
                <a:latin typeface="Avenir Book"/>
                <a:ea typeface="Avenir Book"/>
                <a:cs typeface="Avenir Book"/>
                <a:sym typeface="Avenir Book"/>
              </a:rPr>
              <a:t>During the Renaissance period </a:t>
            </a:r>
            <a:r>
              <a:rPr lang="en-US" sz="1050" kern="0" dirty="0" smtClean="0">
                <a:solidFill>
                  <a:srgbClr val="666666"/>
                </a:solidFill>
                <a:latin typeface="Avenir Book"/>
                <a:ea typeface="Avenir Book"/>
                <a:cs typeface="Avenir Book"/>
                <a:sym typeface="Avenir Book"/>
              </a:rPr>
              <a:t>the </a:t>
            </a:r>
            <a:r>
              <a:rPr lang="en-US" sz="1050" kern="0" dirty="0">
                <a:solidFill>
                  <a:srgbClr val="666666"/>
                </a:solidFill>
                <a:latin typeface="Avenir Book"/>
                <a:ea typeface="Avenir Book"/>
                <a:cs typeface="Avenir Book"/>
                <a:sym typeface="Avenir Book"/>
              </a:rPr>
              <a:t>main tools for a sculptors would include: a set of chisels including flat, pointed, round-ended, toothed, and splitting chisels, as well as a mallet used to strike the chisel. The sculptor would use several different hammers to strike the edge-tools like the chisels and also the stone itself</a:t>
            </a:r>
            <a:r>
              <a:rPr lang="en-US" sz="1050" kern="0" dirty="0" smtClean="0">
                <a:solidFill>
                  <a:srgbClr val="666666"/>
                </a:solidFill>
                <a:latin typeface="Avenir Book"/>
                <a:ea typeface="Avenir Book"/>
                <a:cs typeface="Avenir Book"/>
                <a:sym typeface="Avenir Book"/>
              </a:rPr>
              <a:t>.</a:t>
            </a:r>
          </a:p>
          <a:p>
            <a:pPr defTabSz="311814">
              <a:defRPr sz="1358" spc="0">
                <a:solidFill>
                  <a:srgbClr val="666666"/>
                </a:solidFill>
                <a:latin typeface="Avenir Book"/>
                <a:ea typeface="Avenir Book"/>
                <a:cs typeface="Avenir Book"/>
                <a:sym typeface="Avenir Book"/>
              </a:defRPr>
            </a:pPr>
            <a:endParaRPr lang="en-US" sz="1050" kern="0" dirty="0">
              <a:solidFill>
                <a:srgbClr val="666666"/>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r>
              <a:rPr lang="en-US" sz="1050" kern="0" dirty="0">
                <a:solidFill>
                  <a:srgbClr val="666666"/>
                </a:solidFill>
                <a:latin typeface="Avenir Book"/>
                <a:ea typeface="Avenir Book"/>
                <a:cs typeface="Avenir Book"/>
                <a:sym typeface="Avenir Book"/>
              </a:rPr>
              <a:t>In addition to these traditional tools, 20th-century sculptors had access to pneumatic hammers, as well as other power tools like a diamond-bladed angle-grinder, and numerous hand drills. Today, in keeping with the principles of postmodernist art, stone carvers may use even more sophisticated equipment, such as oxy-acetylene torches, lasers and jet heat torches.</a:t>
            </a:r>
          </a:p>
          <a:p>
            <a:pPr defTabSz="311814">
              <a:defRPr sz="1358" spc="0">
                <a:solidFill>
                  <a:srgbClr val="666666"/>
                </a:solidFill>
                <a:latin typeface="Avenir Book"/>
                <a:ea typeface="Avenir Book"/>
                <a:cs typeface="Avenir Book"/>
                <a:sym typeface="Avenir Book"/>
              </a:defRPr>
            </a:pPr>
            <a:endParaRPr lang="en-US" sz="955" kern="0" dirty="0">
              <a:solidFill>
                <a:srgbClr val="666666"/>
              </a:solidFill>
              <a:latin typeface="Avenir Book"/>
              <a:ea typeface="Avenir Book"/>
              <a:cs typeface="Avenir Book"/>
              <a:sym typeface="Avenir Book"/>
            </a:endParaRPr>
          </a:p>
          <a:p>
            <a:pPr defTabSz="311814">
              <a:defRPr sz="1358" spc="0">
                <a:solidFill>
                  <a:srgbClr val="666666"/>
                </a:solidFill>
                <a:latin typeface="Avenir Book"/>
                <a:ea typeface="Avenir Book"/>
                <a:cs typeface="Avenir Book"/>
                <a:sym typeface="Avenir Book"/>
              </a:defRPr>
            </a:pPr>
            <a:endParaRPr sz="955" kern="0" dirty="0">
              <a:solidFill>
                <a:srgbClr val="666666"/>
              </a:solidFill>
              <a:latin typeface="Avenir Book"/>
              <a:ea typeface="Avenir Book"/>
              <a:cs typeface="Avenir Book"/>
              <a:sym typeface="Avenir Book"/>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600200"/>
            <a:ext cx="2480167" cy="1752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723" y="3575359"/>
            <a:ext cx="2277289" cy="2568371"/>
          </a:xfrm>
          <a:prstGeom prst="rect">
            <a:avLst/>
          </a:prstGeom>
        </p:spPr>
      </p:pic>
      <p:sp>
        <p:nvSpPr>
          <p:cNvPr id="4" name="TextBox 3"/>
          <p:cNvSpPr txBox="1"/>
          <p:nvPr/>
        </p:nvSpPr>
        <p:spPr>
          <a:xfrm>
            <a:off x="6324600" y="6092011"/>
            <a:ext cx="3089766"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http://cdn.dick-blick.com/items/330/26/33026-0000-2ww-m.jpg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5" name="TextBox 4"/>
          <p:cNvSpPr txBox="1"/>
          <p:nvPr/>
        </p:nvSpPr>
        <p:spPr>
          <a:xfrm>
            <a:off x="6477000" y="3205450"/>
            <a:ext cx="2856855" cy="528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https://upload.wikimedia.org/wikipedia/commons/6/61/Sleeping_Antelope_Tin_Taghirt.jpg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
        <p:nvSpPr>
          <p:cNvPr id="6" name="TextBox 5"/>
          <p:cNvSpPr txBox="1"/>
          <p:nvPr/>
        </p:nvSpPr>
        <p:spPr>
          <a:xfrm>
            <a:off x="381000" y="6479897"/>
            <a:ext cx="2819400"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5"/>
              </a:rPr>
              <a:t>http://www.scholastic.com/browse/article.jsp?id=3753866</a:t>
            </a:r>
            <a:endParaRPr lang="en-US" sz="800" spc="28" dirty="0">
              <a:solidFill>
                <a:srgbClr val="5C5C5C"/>
              </a:solidFill>
              <a:latin typeface="Iowan Old Style Italic"/>
              <a:ea typeface="Iowan Old Style Italic"/>
              <a:cs typeface="Iowan Old Style Italic"/>
              <a:sym typeface="Iowan Old Style Italic"/>
            </a:endParaRPr>
          </a:p>
        </p:txBody>
      </p:sp>
      <p:sp>
        <p:nvSpPr>
          <p:cNvPr id="7" name="TextBox 6"/>
          <p:cNvSpPr txBox="1"/>
          <p:nvPr/>
        </p:nvSpPr>
        <p:spPr>
          <a:xfrm>
            <a:off x="3505200" y="6361136"/>
            <a:ext cx="2514600" cy="528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6"/>
              </a:rPr>
              <a:t>http://www.visual-arts-cork.com/sculpture/stone.htm#history</a:t>
            </a:r>
            <a:endParaRPr lang="en-US" sz="800" spc="28" dirty="0">
              <a:solidFill>
                <a:srgbClr val="5C5C5C"/>
              </a:solidFill>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16279379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gments 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3231" y="4648343"/>
            <a:ext cx="1366456" cy="2049684"/>
          </a:xfrm>
          <a:prstGeom prst="rect">
            <a:avLst/>
          </a:prstGeom>
          <a:ln w="12700">
            <a:miter lim="400000"/>
          </a:ln>
        </p:spPr>
      </p:pic>
      <p:sp>
        <p:nvSpPr>
          <p:cNvPr id="170" name="Shape 170">
            <a:hlinkClick r:id="" action="ppaction://hlinkshowjump?jump=nextslide"/>
          </p:cNvPr>
          <p:cNvSpPr/>
          <p:nvPr/>
        </p:nvSpPr>
        <p:spPr>
          <a:xfrm>
            <a:off x="6358520" y="3478392"/>
            <a:ext cx="948083" cy="563652"/>
          </a:xfrm>
          <a:prstGeom prst="wedgeEllipseCallout">
            <a:avLst>
              <a:gd name="adj1" fmla="val -49304"/>
              <a:gd name="adj2" fmla="val 68721"/>
            </a:avLst>
          </a:prstGeom>
          <a:solidFill>
            <a:srgbClr val="2AD5D6"/>
          </a:solidFill>
          <a:ln w="12700">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pic>
        <p:nvPicPr>
          <p:cNvPr id="171" name="IMG_0710.jpg"/>
          <p:cNvPicPr>
            <a:picLocks noGrp="1" noChangeAspect="1"/>
          </p:cNvPicPr>
          <p:nvPr>
            <p:ph type="pic" idx="13"/>
          </p:nvPr>
        </p:nvPicPr>
        <p:blipFill>
          <a:blip r:embed="rId4">
            <a:extLst>
              <a:ext uri="{28A0092B-C50C-407E-A947-70E740481C1C}">
                <a14:useLocalDpi xmlns:a14="http://schemas.microsoft.com/office/drawing/2010/main" val="0"/>
              </a:ext>
            </a:extLst>
          </a:blip>
          <a:stretch>
            <a:fillRect/>
          </a:stretch>
        </p:blipFill>
        <p:spPr>
          <a:xfrm rot="5400000">
            <a:off x="-2390365" y="2388544"/>
            <a:ext cx="6858000" cy="2080913"/>
          </a:xfrm>
          <a:prstGeom prst="rect">
            <a:avLst/>
          </a:prstGeom>
        </p:spPr>
      </p:pic>
      <p:sp>
        <p:nvSpPr>
          <p:cNvPr id="172" name="Shape 172"/>
          <p:cNvSpPr/>
          <p:nvPr/>
        </p:nvSpPr>
        <p:spPr>
          <a:xfrm>
            <a:off x="2402701" y="268133"/>
            <a:ext cx="1118897" cy="320986"/>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1617" kern="0" spc="15"/>
              <a:t>Group Talk</a:t>
            </a:r>
          </a:p>
        </p:txBody>
      </p:sp>
      <p:sp>
        <p:nvSpPr>
          <p:cNvPr id="173" name="Shape 173"/>
          <p:cNvSpPr/>
          <p:nvPr/>
        </p:nvSpPr>
        <p:spPr>
          <a:xfrm>
            <a:off x="2492120" y="685800"/>
            <a:ext cx="6180939" cy="2408621"/>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687" kern="0" spc="17" dirty="0">
                <a:solidFill>
                  <a:sysClr val="windowText" lastClr="000000"/>
                </a:solidFill>
                <a:latin typeface="Avenir Book"/>
                <a:ea typeface="Avenir Book"/>
                <a:cs typeface="Avenir Book"/>
                <a:sym typeface="Avenir Book"/>
              </a:rPr>
              <a:t>How were the </a:t>
            </a:r>
            <a:r>
              <a:rPr lang="en-US" sz="1687" kern="0" spc="17" dirty="0">
                <a:solidFill>
                  <a:sysClr val="windowText" lastClr="000000"/>
                </a:solidFill>
                <a:latin typeface="Avenir Book"/>
                <a:ea typeface="Avenir Book"/>
                <a:cs typeface="Avenir Book"/>
                <a:sym typeface="Avenir Book"/>
              </a:rPr>
              <a:t>prehistoric </a:t>
            </a:r>
            <a:r>
              <a:rPr sz="1687" kern="0" spc="17" dirty="0">
                <a:solidFill>
                  <a:sysClr val="windowText" lastClr="000000"/>
                </a:solidFill>
                <a:latin typeface="Avenir Book"/>
                <a:ea typeface="Avenir Book"/>
                <a:cs typeface="Avenir Book"/>
                <a:sym typeface="Avenir Book"/>
              </a:rPr>
              <a:t>cave people similar to </a:t>
            </a:r>
            <a:r>
              <a:rPr lang="en-US" sz="1687" kern="0" spc="17" dirty="0">
                <a:solidFill>
                  <a:sysClr val="windowText" lastClr="000000"/>
                </a:solidFill>
                <a:latin typeface="Avenir Book"/>
                <a:ea typeface="Avenir Book"/>
                <a:cs typeface="Avenir Book"/>
                <a:sym typeface="Avenir Book"/>
              </a:rPr>
              <a:t>stone carving</a:t>
            </a:r>
            <a:r>
              <a:rPr sz="1687" kern="0" spc="17" dirty="0">
                <a:solidFill>
                  <a:sysClr val="windowText" lastClr="000000"/>
                </a:solidFill>
                <a:latin typeface="Avenir Book"/>
                <a:ea typeface="Avenir Book"/>
                <a:cs typeface="Avenir Book"/>
                <a:sym typeface="Avenir Book"/>
              </a:rPr>
              <a:t> artists today? How were they different? </a:t>
            </a:r>
            <a:endParaRPr lang="en-US" sz="1687" kern="0" spc="17" dirty="0" smtClean="0">
              <a:solidFill>
                <a:sysClr val="windowText" lastClr="000000"/>
              </a:solidFill>
              <a:latin typeface="Avenir Book"/>
              <a:ea typeface="Avenir Book"/>
              <a:cs typeface="Avenir Book"/>
              <a:sym typeface="Avenir Book"/>
            </a:endParaRPr>
          </a:p>
          <a:p>
            <a:pPr defTabSz="642915">
              <a:buClr>
                <a:srgbClr val="FF9300"/>
              </a:buClr>
              <a:buSzPct val="111000"/>
              <a:defRPr sz="2400" spc="24">
                <a:latin typeface="Avenir Book"/>
                <a:ea typeface="Avenir Book"/>
                <a:cs typeface="Avenir Book"/>
                <a:sym typeface="Avenir Book"/>
              </a:defRPr>
            </a:pPr>
            <a:endParaRPr sz="1687"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687" kern="0" spc="17" dirty="0">
                <a:solidFill>
                  <a:sysClr val="windowText" lastClr="000000"/>
                </a:solidFill>
                <a:latin typeface="Avenir Book"/>
                <a:ea typeface="Avenir Book"/>
                <a:cs typeface="Avenir Book"/>
                <a:sym typeface="Avenir Book"/>
              </a:rPr>
              <a:t>What are some of the difficulties </a:t>
            </a:r>
            <a:r>
              <a:rPr lang="en-US" sz="1687" kern="0" spc="17" dirty="0">
                <a:solidFill>
                  <a:sysClr val="windowText" lastClr="000000"/>
                </a:solidFill>
                <a:latin typeface="Avenir Book"/>
                <a:ea typeface="Avenir Book"/>
                <a:cs typeface="Avenir Book"/>
                <a:sym typeface="Avenir Book"/>
              </a:rPr>
              <a:t>that might result from picking the wrong kind of stone for a sculpture</a:t>
            </a:r>
            <a:r>
              <a:rPr lang="en-US" sz="1687" kern="0" spc="17" dirty="0" smtClean="0">
                <a:solidFill>
                  <a:sysClr val="windowText" lastClr="000000"/>
                </a:solidFill>
                <a:latin typeface="Avenir Book"/>
                <a:ea typeface="Avenir Book"/>
                <a:cs typeface="Avenir Book"/>
                <a:sym typeface="Avenir Book"/>
              </a:rPr>
              <a:t>?</a:t>
            </a:r>
          </a:p>
          <a:p>
            <a:pPr defTabSz="642915">
              <a:buClr>
                <a:srgbClr val="FF9300"/>
              </a:buClr>
              <a:buSzPct val="111000"/>
              <a:defRPr sz="2400" spc="24">
                <a:latin typeface="Avenir Book"/>
                <a:ea typeface="Avenir Book"/>
                <a:cs typeface="Avenir Book"/>
                <a:sym typeface="Avenir Book"/>
              </a:defRPr>
            </a:pPr>
            <a:endParaRPr sz="1687"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687" kern="0" spc="17" dirty="0">
                <a:solidFill>
                  <a:sysClr val="windowText" lastClr="000000"/>
                </a:solidFill>
                <a:latin typeface="Avenir Book"/>
                <a:ea typeface="Avenir Book"/>
                <a:cs typeface="Avenir Book"/>
                <a:sym typeface="Avenir Book"/>
              </a:rPr>
              <a:t>Even </a:t>
            </a:r>
            <a:r>
              <a:rPr lang="en-US" sz="1687" kern="0" spc="17" dirty="0">
                <a:solidFill>
                  <a:sysClr val="windowText" lastClr="000000"/>
                </a:solidFill>
                <a:latin typeface="Avenir Book"/>
                <a:ea typeface="Avenir Book"/>
                <a:cs typeface="Avenir Book"/>
                <a:sym typeface="Avenir Book"/>
              </a:rPr>
              <a:t>with modern tools available to them, some artists choose to only use the traditional hammer and chisel, why would they do this when easier methods are available?</a:t>
            </a:r>
            <a:endParaRPr sz="1687" kern="0" spc="17" dirty="0">
              <a:solidFill>
                <a:sysClr val="windowText" lastClr="000000"/>
              </a:solidFill>
              <a:latin typeface="Avenir Book"/>
              <a:ea typeface="Avenir Book"/>
              <a:cs typeface="Avenir Book"/>
              <a:sym typeface="Avenir Book"/>
            </a:endParaRPr>
          </a:p>
        </p:txBody>
      </p:sp>
      <p:sp>
        <p:nvSpPr>
          <p:cNvPr id="174" name="Shape 174"/>
          <p:cNvSpPr/>
          <p:nvPr/>
        </p:nvSpPr>
        <p:spPr>
          <a:xfrm rot="10800000" flipH="1">
            <a:off x="2285581" y="525840"/>
            <a:ext cx="6594017" cy="2712952"/>
          </a:xfrm>
          <a:custGeom>
            <a:avLst/>
            <a:gdLst/>
            <a:ahLst/>
            <a:cxnLst>
              <a:cxn ang="0">
                <a:pos x="wd2" y="hd2"/>
              </a:cxn>
              <a:cxn ang="5400000">
                <a:pos x="wd2" y="hd2"/>
              </a:cxn>
              <a:cxn ang="10800000">
                <a:pos x="wd2" y="hd2"/>
              </a:cxn>
              <a:cxn ang="16200000">
                <a:pos x="wd2" y="hd2"/>
              </a:cxn>
            </a:cxnLst>
            <a:rect l="0" t="0" r="r" b="b"/>
            <a:pathLst>
              <a:path w="21600" h="21600" extrusionOk="0">
                <a:moveTo>
                  <a:pt x="372" y="0"/>
                </a:moveTo>
                <a:cubicBezTo>
                  <a:pt x="167" y="0"/>
                  <a:pt x="0" y="405"/>
                  <a:pt x="0" y="904"/>
                </a:cubicBezTo>
                <a:lnTo>
                  <a:pt x="0" y="19678"/>
                </a:lnTo>
                <a:cubicBezTo>
                  <a:pt x="0" y="19796"/>
                  <a:pt x="10" y="19906"/>
                  <a:pt x="27" y="20009"/>
                </a:cubicBezTo>
                <a:lnTo>
                  <a:pt x="7" y="21600"/>
                </a:lnTo>
                <a:lnTo>
                  <a:pt x="469" y="20582"/>
                </a:lnTo>
                <a:lnTo>
                  <a:pt x="21229" y="20582"/>
                </a:lnTo>
                <a:cubicBezTo>
                  <a:pt x="21434" y="20582"/>
                  <a:pt x="21600" y="20177"/>
                  <a:pt x="21600" y="19678"/>
                </a:cubicBezTo>
                <a:lnTo>
                  <a:pt x="21600" y="904"/>
                </a:lnTo>
                <a:cubicBezTo>
                  <a:pt x="21600" y="405"/>
                  <a:pt x="21434" y="0"/>
                  <a:pt x="21229" y="0"/>
                </a:cubicBezTo>
                <a:lnTo>
                  <a:pt x="372" y="0"/>
                </a:lnTo>
                <a:close/>
              </a:path>
            </a:pathLst>
          </a:custGeom>
          <a:ln w="63500">
            <a:solidFill>
              <a:srgbClr val="2AD5D6"/>
            </a:solidFill>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sp>
        <p:nvSpPr>
          <p:cNvPr id="175" name="Shape 175"/>
          <p:cNvSpPr/>
          <p:nvPr/>
        </p:nvSpPr>
        <p:spPr>
          <a:xfrm>
            <a:off x="6324600" y="4114800"/>
            <a:ext cx="2495876" cy="375039"/>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p>
            <a:pPr defTabSz="321457">
              <a:defRPr sz="1400" spc="0">
                <a:solidFill>
                  <a:srgbClr val="666666"/>
                </a:solidFill>
                <a:latin typeface="Avenir Book"/>
                <a:ea typeface="Avenir Book"/>
                <a:cs typeface="Avenir Book"/>
                <a:sym typeface="Avenir Book"/>
              </a:defRPr>
            </a:pPr>
            <a:r>
              <a:rPr sz="984" kern="0" dirty="0">
                <a:solidFill>
                  <a:srgbClr val="666666"/>
                </a:solidFill>
                <a:latin typeface="Avenir Book"/>
                <a:ea typeface="Avenir Book"/>
                <a:cs typeface="Avenir Book"/>
                <a:sym typeface="Avenir Book"/>
              </a:rPr>
              <a:t>Here is a pretty interesting video exploring </a:t>
            </a:r>
          </a:p>
          <a:p>
            <a:pPr defTabSz="321457">
              <a:defRPr sz="1400" spc="0">
                <a:solidFill>
                  <a:srgbClr val="666666"/>
                </a:solidFill>
                <a:latin typeface="Avenir Book"/>
                <a:ea typeface="Avenir Book"/>
                <a:cs typeface="Avenir Book"/>
                <a:sym typeface="Avenir Book"/>
              </a:defRPr>
            </a:pPr>
            <a:r>
              <a:rPr lang="en-US" sz="984" kern="0" dirty="0">
                <a:solidFill>
                  <a:srgbClr val="666666"/>
                </a:solidFill>
                <a:latin typeface="Avenir Book"/>
                <a:ea typeface="Avenir Book"/>
                <a:cs typeface="Avenir Book"/>
                <a:sym typeface="Avenir Book"/>
              </a:rPr>
              <a:t>how to use each tool in traditional carving</a:t>
            </a:r>
            <a:r>
              <a:rPr sz="984" kern="0" dirty="0">
                <a:solidFill>
                  <a:srgbClr val="666666"/>
                </a:solidFill>
                <a:latin typeface="Avenir Book"/>
                <a:ea typeface="Avenir Book"/>
                <a:cs typeface="Avenir Book"/>
                <a:sym typeface="Avenir Book"/>
              </a:rPr>
              <a:t>.</a:t>
            </a:r>
          </a:p>
        </p:txBody>
      </p:sp>
      <p:sp>
        <p:nvSpPr>
          <p:cNvPr id="176" name="Shape 176">
            <a:hlinkClick r:id="rId5"/>
          </p:cNvPr>
          <p:cNvSpPr/>
          <p:nvPr/>
        </p:nvSpPr>
        <p:spPr>
          <a:xfrm>
            <a:off x="6751303" y="3623563"/>
            <a:ext cx="251951" cy="277135"/>
          </a:xfrm>
          <a:prstGeom prst="rightArrow">
            <a:avLst>
              <a:gd name="adj1" fmla="val 32000"/>
              <a:gd name="adj2" fmla="val 171183"/>
            </a:avLst>
          </a:prstGeom>
          <a:solidFill>
            <a:srgbClr val="FF9300"/>
          </a:solidFill>
          <a:ln w="12700">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pic>
        <p:nvPicPr>
          <p:cNvPr id="177" name="Screen Shot 2016-01-06 at 1.01.29 51700.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701" y="3933821"/>
            <a:ext cx="3769499" cy="2784963"/>
          </a:xfrm>
          <a:prstGeom prst="rect">
            <a:avLst/>
          </a:prstGeom>
          <a:ln w="12700">
            <a:miter lim="400000"/>
          </a:ln>
        </p:spPr>
      </p:pic>
      <p:sp>
        <p:nvSpPr>
          <p:cNvPr id="2" name="TextBox 1"/>
          <p:cNvSpPr txBox="1"/>
          <p:nvPr/>
        </p:nvSpPr>
        <p:spPr>
          <a:xfrm>
            <a:off x="8305800" y="5426900"/>
            <a:ext cx="83819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https://upload.wikimedia.org/wikipedia/commons/thumb/7/70/'Moses'_by_Michelangelo_JBU160.jpg/240px-'Moses'_by_Michelangelo_JBU160.jpg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15941039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sz="half" idx="1"/>
          </p:nvPr>
        </p:nvSpPr>
        <p:spPr>
          <a:xfrm>
            <a:off x="401836" y="1143000"/>
            <a:ext cx="8340328" cy="1787752"/>
          </a:xfrm>
          <a:prstGeom prst="rect">
            <a:avLst/>
          </a:prstGeom>
        </p:spPr>
        <p:txBody>
          <a:bodyPr/>
          <a:lstStyle/>
          <a:p>
            <a:pPr marL="0" indent="0">
              <a:spcBef>
                <a:spcPts val="844"/>
              </a:spcBef>
              <a:buSzTx/>
              <a:buNone/>
              <a:defRPr sz="2800"/>
            </a:pPr>
            <a:r>
              <a:rPr lang="en-US" sz="1400" dirty="0">
                <a:latin typeface="Avenir Book"/>
                <a:cs typeface="Avenir Book"/>
              </a:rPr>
              <a:t>Trying to create a figure out of a large chunk of stone may sound easy, but trying to do so yourself may prove a bit more challenging</a:t>
            </a:r>
            <a:r>
              <a:rPr sz="1400" dirty="0">
                <a:latin typeface="Avenir Book"/>
                <a:cs typeface="Avenir Book"/>
              </a:rPr>
              <a:t>. Gaining a better understanding of how much time, skill, and effort previous artists had to put into their work helps convey how passionate and devoted they were to creating. </a:t>
            </a:r>
          </a:p>
          <a:p>
            <a:pPr marL="0" indent="0">
              <a:spcBef>
                <a:spcPts val="844"/>
              </a:spcBef>
              <a:buSzTx/>
              <a:buNone/>
              <a:defRPr sz="2800"/>
            </a:pPr>
            <a:endParaRPr sz="984" dirty="0"/>
          </a:p>
          <a:p>
            <a:pPr marL="0" indent="0">
              <a:spcBef>
                <a:spcPts val="844"/>
              </a:spcBef>
              <a:buSzTx/>
              <a:buNone/>
              <a:defRPr sz="2800"/>
            </a:pPr>
            <a:r>
              <a:rPr sz="984" dirty="0"/>
              <a:t> </a:t>
            </a:r>
            <a:r>
              <a:rPr dirty="0"/>
              <a:t> </a:t>
            </a:r>
          </a:p>
        </p:txBody>
      </p:sp>
      <p:sp>
        <p:nvSpPr>
          <p:cNvPr id="180" name="Shape 180"/>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181" name="Shape 181"/>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dirty="0"/>
              <a:t>hands-on with </a:t>
            </a:r>
            <a:r>
              <a:rPr lang="en-US" dirty="0"/>
              <a:t>sculpting</a:t>
            </a:r>
            <a:endParaRPr dirty="0"/>
          </a:p>
        </p:txBody>
      </p:sp>
      <p:sp>
        <p:nvSpPr>
          <p:cNvPr id="182" name="Shape 182"/>
          <p:cNvSpPr/>
          <p:nvPr/>
        </p:nvSpPr>
        <p:spPr>
          <a:xfrm>
            <a:off x="625693" y="2063000"/>
            <a:ext cx="1118897" cy="320986"/>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1617" kern="0" spc="15"/>
              <a:t>Group Talk</a:t>
            </a:r>
          </a:p>
        </p:txBody>
      </p:sp>
      <p:sp>
        <p:nvSpPr>
          <p:cNvPr id="183" name="Shape 183"/>
          <p:cNvSpPr/>
          <p:nvPr/>
        </p:nvSpPr>
        <p:spPr>
          <a:xfrm rot="10800000" flipH="1">
            <a:off x="457200" y="2209800"/>
            <a:ext cx="2463226" cy="4419599"/>
          </a:xfrm>
          <a:custGeom>
            <a:avLst/>
            <a:gdLst/>
            <a:ahLst/>
            <a:cxnLst>
              <a:cxn ang="0">
                <a:pos x="wd2" y="hd2"/>
              </a:cxn>
              <a:cxn ang="5400000">
                <a:pos x="wd2" y="hd2"/>
              </a:cxn>
              <a:cxn ang="10800000">
                <a:pos x="wd2" y="hd2"/>
              </a:cxn>
              <a:cxn ang="16200000">
                <a:pos x="wd2" y="hd2"/>
              </a:cxn>
            </a:cxnLst>
            <a:rect l="0" t="0" r="r" b="b"/>
            <a:pathLst>
              <a:path w="21600" h="21600" extrusionOk="0">
                <a:moveTo>
                  <a:pt x="335" y="0"/>
                </a:moveTo>
                <a:cubicBezTo>
                  <a:pt x="150" y="0"/>
                  <a:pt x="0" y="547"/>
                  <a:pt x="0" y="1221"/>
                </a:cubicBezTo>
                <a:lnTo>
                  <a:pt x="0" y="19006"/>
                </a:lnTo>
                <a:cubicBezTo>
                  <a:pt x="0" y="19164"/>
                  <a:pt x="9" y="19314"/>
                  <a:pt x="24" y="19453"/>
                </a:cubicBezTo>
                <a:lnTo>
                  <a:pt x="7" y="21600"/>
                </a:lnTo>
                <a:lnTo>
                  <a:pt x="423" y="20223"/>
                </a:lnTo>
                <a:lnTo>
                  <a:pt x="21265" y="20223"/>
                </a:lnTo>
                <a:cubicBezTo>
                  <a:pt x="21450" y="20223"/>
                  <a:pt x="21600" y="19679"/>
                  <a:pt x="21600" y="19006"/>
                </a:cubicBezTo>
                <a:lnTo>
                  <a:pt x="21600" y="1221"/>
                </a:lnTo>
                <a:cubicBezTo>
                  <a:pt x="21600" y="547"/>
                  <a:pt x="21450" y="0"/>
                  <a:pt x="21265" y="0"/>
                </a:cubicBezTo>
                <a:lnTo>
                  <a:pt x="335" y="0"/>
                </a:lnTo>
                <a:close/>
              </a:path>
            </a:pathLst>
          </a:custGeom>
          <a:ln w="63500">
            <a:solidFill>
              <a:srgbClr val="2AD5D6"/>
            </a:solidFill>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sp>
        <p:nvSpPr>
          <p:cNvPr id="184" name="Shape 184"/>
          <p:cNvSpPr/>
          <p:nvPr/>
        </p:nvSpPr>
        <p:spPr>
          <a:xfrm>
            <a:off x="609600" y="2514600"/>
            <a:ext cx="2057399" cy="4038452"/>
          </a:xfrm>
          <a:prstGeom prst="rect">
            <a:avLst/>
          </a:prstGeom>
          <a:ln w="12700">
            <a:miter lim="400000"/>
          </a:ln>
          <a:extLst>
            <a:ext uri="{C572A759-6A51-4108-AA02-DFA0A04FC94B}">
              <ma14:wrappingTextBoxFlag xmlns:ma14="http://schemas.microsoft.com/office/mac/drawingml/2011/main" val="1"/>
            </a:ext>
          </a:extLst>
        </p:spPr>
        <p:txBody>
          <a:bodyPr wrap="square" lIns="35719" tIns="35719" rIns="35719" bIns="35719" anchor="ctr">
            <a:spAutoFit/>
          </a:bodyPr>
          <a:lstStyle/>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What is your hypothesis about what will happen when mixing your own pigments? Will they work? Will the pigment stick to the paper</a:t>
            </a:r>
            <a:r>
              <a:rPr sz="1400" kern="0" spc="17" dirty="0" smtClean="0">
                <a:solidFill>
                  <a:sysClr val="windowText" lastClr="000000"/>
                </a:solidFill>
                <a:latin typeface="Avenir Book"/>
                <a:ea typeface="Avenir Book"/>
                <a:cs typeface="Avenir Book"/>
                <a:sym typeface="Avenir Book"/>
              </a:rPr>
              <a:t>?</a:t>
            </a:r>
            <a:endParaRPr lang="en-US" sz="1400" kern="0" spc="17" dirty="0" smtClean="0">
              <a:solidFill>
                <a:sysClr val="windowText" lastClr="000000"/>
              </a:solidFill>
              <a:latin typeface="Avenir Book"/>
              <a:ea typeface="Avenir Book"/>
              <a:cs typeface="Avenir Book"/>
              <a:sym typeface="Avenir Book"/>
            </a:endParaRPr>
          </a:p>
          <a:p>
            <a:pPr defTabSz="642915">
              <a:buClr>
                <a:srgbClr val="FF9300"/>
              </a:buClr>
              <a:buSzPct val="111000"/>
              <a:defRPr sz="2400" spc="24">
                <a:latin typeface="Avenir Book"/>
                <a:ea typeface="Avenir Book"/>
                <a:cs typeface="Avenir Book"/>
                <a:sym typeface="Avenir Book"/>
              </a:defRPr>
            </a:pPr>
            <a:r>
              <a:rPr sz="1687" kern="0" spc="17" dirty="0" smtClean="0">
                <a:solidFill>
                  <a:sysClr val="windowText" lastClr="000000"/>
                </a:solidFill>
                <a:latin typeface="Avenir Book"/>
                <a:ea typeface="Avenir Book"/>
                <a:cs typeface="Avenir Book"/>
                <a:sym typeface="Avenir Book"/>
              </a:rPr>
              <a:t> </a:t>
            </a:r>
            <a:endParaRPr sz="1687"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What types of natural materials could we use to create pigments</a:t>
            </a:r>
            <a:r>
              <a:rPr sz="1400" kern="0" spc="17" dirty="0" smtClean="0">
                <a:solidFill>
                  <a:sysClr val="windowText" lastClr="000000"/>
                </a:solidFill>
                <a:latin typeface="Avenir Book"/>
                <a:ea typeface="Avenir Book"/>
                <a:cs typeface="Avenir Book"/>
                <a:sym typeface="Avenir Book"/>
              </a:rPr>
              <a:t>?</a:t>
            </a:r>
            <a:endParaRPr lang="en-US" sz="1400" kern="0" spc="17" dirty="0" smtClean="0">
              <a:solidFill>
                <a:sysClr val="windowText" lastClr="000000"/>
              </a:solidFill>
              <a:latin typeface="Avenir Book"/>
              <a:ea typeface="Avenir Book"/>
              <a:cs typeface="Avenir Book"/>
              <a:sym typeface="Avenir Book"/>
            </a:endParaRPr>
          </a:p>
          <a:p>
            <a:pPr defTabSz="642915">
              <a:buClr>
                <a:srgbClr val="FF9300"/>
              </a:buClr>
              <a:buSzPct val="111000"/>
              <a:defRPr sz="2400" spc="24">
                <a:latin typeface="Avenir Book"/>
                <a:ea typeface="Avenir Book"/>
                <a:cs typeface="Avenir Book"/>
                <a:sym typeface="Avenir Book"/>
              </a:defRPr>
            </a:pPr>
            <a:endParaRPr sz="1687" kern="0" spc="17" dirty="0">
              <a:solidFill>
                <a:sysClr val="windowText" lastClr="000000"/>
              </a:solidFill>
              <a:latin typeface="Avenir Book"/>
              <a:ea typeface="Avenir Book"/>
              <a:cs typeface="Avenir Book"/>
              <a:sym typeface="Avenir Book"/>
            </a:endParaRPr>
          </a:p>
          <a:p>
            <a:pPr marL="247790" indent="-247790" defTabSz="642915">
              <a:buClr>
                <a:srgbClr val="FF9300"/>
              </a:buClr>
              <a:buSzPct val="111000"/>
              <a:buFont typeface="Zapf Dingbats"/>
              <a:buChar char="‣"/>
              <a:defRPr sz="2400" spc="24">
                <a:latin typeface="Avenir Book"/>
                <a:ea typeface="Avenir Book"/>
                <a:cs typeface="Avenir Book"/>
                <a:sym typeface="Avenir Book"/>
              </a:defRPr>
            </a:pPr>
            <a:r>
              <a:rPr sz="1400" kern="0" spc="17" dirty="0">
                <a:solidFill>
                  <a:sysClr val="windowText" lastClr="000000"/>
                </a:solidFill>
                <a:latin typeface="Avenir Book"/>
                <a:ea typeface="Avenir Book"/>
                <a:cs typeface="Avenir Book"/>
                <a:sym typeface="Avenir Book"/>
              </a:rPr>
              <a:t>What is a binder? Any idea why it might be important in paint?</a:t>
            </a:r>
          </a:p>
        </p:txBody>
      </p:sp>
      <p:sp>
        <p:nvSpPr>
          <p:cNvPr id="186" name="Shape 186"/>
          <p:cNvSpPr/>
          <p:nvPr/>
        </p:nvSpPr>
        <p:spPr>
          <a:xfrm>
            <a:off x="481563" y="4617128"/>
            <a:ext cx="161904" cy="266933"/>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a:solidFill>
                  <a:srgbClr val="FFFFFF"/>
                </a:solidFill>
              </a:defRPr>
            </a:lvl1pPr>
          </a:lstStyle>
          <a:p>
            <a:pPr defTabSz="642915"/>
            <a:r>
              <a:rPr sz="1266" kern="0"/>
              <a:t>1</a:t>
            </a:r>
          </a:p>
        </p:txBody>
      </p:sp>
      <p:sp>
        <p:nvSpPr>
          <p:cNvPr id="190" name="Shape 190"/>
          <p:cNvSpPr/>
          <p:nvPr/>
        </p:nvSpPr>
        <p:spPr>
          <a:xfrm>
            <a:off x="3276599" y="3733801"/>
            <a:ext cx="5638801" cy="3205704"/>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ormAutofit/>
          </a:bodyPr>
          <a:lstStyle/>
          <a:p>
            <a:pPr defTabSz="642915">
              <a:spcBef>
                <a:spcPts val="141"/>
              </a:spcBef>
              <a:defRPr sz="1400" spc="0">
                <a:latin typeface="Iowan Old Style Roman"/>
                <a:ea typeface="Iowan Old Style Roman"/>
                <a:cs typeface="Iowan Old Style Roman"/>
                <a:sym typeface="Iowan Old Style Roman"/>
              </a:defRPr>
            </a:pPr>
            <a:r>
              <a:rPr lang="en-US" sz="1600" kern="0" dirty="0">
                <a:solidFill>
                  <a:sysClr val="windowText" lastClr="000000"/>
                </a:solidFill>
                <a:latin typeface="Avenir Book"/>
                <a:ea typeface="Iowan Old Style Roman"/>
                <a:cs typeface="Avenir Book"/>
                <a:sym typeface="Iowan Old Style Roman"/>
              </a:rPr>
              <a:t>Take a solid block of clay material about the size of a brick and place it on a hard surface</a:t>
            </a:r>
            <a:r>
              <a:rPr lang="en-US" sz="1600" kern="0" dirty="0" smtClean="0">
                <a:solidFill>
                  <a:sysClr val="windowText" lastClr="000000"/>
                </a:solidFill>
                <a:latin typeface="Avenir Book"/>
                <a:ea typeface="Iowan Old Style Roman"/>
                <a:cs typeface="Avenir Book"/>
                <a:sym typeface="Iowan Old Style Roman"/>
              </a:rPr>
              <a:t>.</a:t>
            </a:r>
          </a:p>
          <a:p>
            <a:pPr defTabSz="642915">
              <a:spcBef>
                <a:spcPts val="141"/>
              </a:spcBef>
              <a:defRPr sz="1400" spc="0">
                <a:latin typeface="Iowan Old Style Roman"/>
                <a:ea typeface="Iowan Old Style Roman"/>
                <a:cs typeface="Iowan Old Style Roman"/>
                <a:sym typeface="Iowan Old Style Roman"/>
              </a:defRPr>
            </a:pPr>
            <a:endParaRPr lang="en-US" sz="1600" kern="0" dirty="0">
              <a:solidFill>
                <a:sysClr val="windowText" lastClr="000000"/>
              </a:solidFill>
              <a:latin typeface="Avenir Book"/>
              <a:ea typeface="Iowan Old Style Roman"/>
              <a:cs typeface="Avenir Book"/>
              <a:sym typeface="Iowan Old Style Roman"/>
            </a:endParaRPr>
          </a:p>
          <a:p>
            <a:pPr defTabSz="642915">
              <a:spcBef>
                <a:spcPts val="141"/>
              </a:spcBef>
              <a:defRPr sz="1400" spc="0">
                <a:latin typeface="Iowan Old Style Roman"/>
                <a:ea typeface="Iowan Old Style Roman"/>
                <a:cs typeface="Iowan Old Style Roman"/>
                <a:sym typeface="Iowan Old Style Roman"/>
              </a:defRPr>
            </a:pPr>
            <a:r>
              <a:rPr lang="en-US" sz="1600" kern="0" dirty="0" smtClean="0">
                <a:solidFill>
                  <a:sysClr val="windowText" lastClr="000000"/>
                </a:solidFill>
                <a:latin typeface="Avenir Book"/>
                <a:ea typeface="Iowan Old Style Roman"/>
                <a:cs typeface="Avenir Book"/>
                <a:sym typeface="Iowan Old Style Roman"/>
              </a:rPr>
              <a:t>Pick </a:t>
            </a:r>
            <a:r>
              <a:rPr lang="en-US" sz="1600" kern="0" dirty="0">
                <a:solidFill>
                  <a:sysClr val="windowText" lastClr="000000"/>
                </a:solidFill>
                <a:latin typeface="Avenir Book"/>
                <a:ea typeface="Iowan Old Style Roman"/>
                <a:cs typeface="Avenir Book"/>
                <a:sym typeface="Iowan Old Style Roman"/>
              </a:rPr>
              <a:t>some sort of figure you want to model the clay </a:t>
            </a:r>
            <a:r>
              <a:rPr lang="en-US" sz="1600" kern="0" dirty="0" smtClean="0">
                <a:solidFill>
                  <a:sysClr val="windowText" lastClr="000000"/>
                </a:solidFill>
                <a:latin typeface="Avenir Book"/>
                <a:ea typeface="Iowan Old Style Roman"/>
                <a:cs typeface="Avenir Book"/>
                <a:sym typeface="Iowan Old Style Roman"/>
              </a:rPr>
              <a:t>into </a:t>
            </a:r>
            <a:r>
              <a:rPr lang="en-US" sz="1600" kern="0" dirty="0">
                <a:solidFill>
                  <a:sysClr val="windowText" lastClr="000000"/>
                </a:solidFill>
                <a:latin typeface="Avenir Book"/>
                <a:ea typeface="Iowan Old Style Roman"/>
                <a:cs typeface="Avenir Book"/>
                <a:sym typeface="Iowan Old Style Roman"/>
              </a:rPr>
              <a:t>and set it where you can see it. </a:t>
            </a:r>
            <a:endParaRPr lang="en-US" sz="1600" kern="0" dirty="0" smtClean="0">
              <a:solidFill>
                <a:sysClr val="windowText" lastClr="000000"/>
              </a:solidFill>
              <a:latin typeface="Avenir Book"/>
              <a:ea typeface="Iowan Old Style Roman"/>
              <a:cs typeface="Avenir Book"/>
              <a:sym typeface="Iowan Old Style Roman"/>
            </a:endParaRPr>
          </a:p>
          <a:p>
            <a:pPr defTabSz="642915">
              <a:spcBef>
                <a:spcPts val="141"/>
              </a:spcBef>
              <a:defRPr sz="1400" spc="0">
                <a:latin typeface="Iowan Old Style Roman"/>
                <a:ea typeface="Iowan Old Style Roman"/>
                <a:cs typeface="Iowan Old Style Roman"/>
                <a:sym typeface="Iowan Old Style Roman"/>
              </a:defRPr>
            </a:pPr>
            <a:endParaRPr lang="en-US" sz="1600" kern="0" dirty="0">
              <a:solidFill>
                <a:sysClr val="windowText" lastClr="000000"/>
              </a:solidFill>
              <a:latin typeface="Avenir Book"/>
              <a:ea typeface="Iowan Old Style Roman"/>
              <a:cs typeface="Avenir Book"/>
              <a:sym typeface="Iowan Old Style Roman"/>
            </a:endParaRPr>
          </a:p>
          <a:p>
            <a:pPr defTabSz="642915">
              <a:spcBef>
                <a:spcPts val="141"/>
              </a:spcBef>
              <a:defRPr sz="1400" spc="0">
                <a:latin typeface="Iowan Old Style Roman"/>
                <a:ea typeface="Iowan Old Style Roman"/>
                <a:cs typeface="Iowan Old Style Roman"/>
                <a:sym typeface="Iowan Old Style Roman"/>
              </a:defRPr>
            </a:pPr>
            <a:r>
              <a:rPr lang="en-US" sz="1600" kern="0" dirty="0" smtClean="0">
                <a:solidFill>
                  <a:sysClr val="windowText" lastClr="000000"/>
                </a:solidFill>
                <a:latin typeface="Avenir Book"/>
                <a:ea typeface="Iowan Old Style Roman"/>
                <a:cs typeface="Avenir Book"/>
                <a:sym typeface="Iowan Old Style Roman"/>
              </a:rPr>
              <a:t>Use </a:t>
            </a:r>
            <a:r>
              <a:rPr lang="en-US" sz="1600" kern="0" dirty="0">
                <a:solidFill>
                  <a:sysClr val="windowText" lastClr="000000"/>
                </a:solidFill>
                <a:latin typeface="Avenir Book"/>
                <a:ea typeface="Iowan Old Style Roman"/>
                <a:cs typeface="Avenir Book"/>
                <a:sym typeface="Iowan Old Style Roman"/>
              </a:rPr>
              <a:t>clay sculpting tools to ‘chisel” away at the block of clay to make it look like the figure chosen</a:t>
            </a:r>
            <a:r>
              <a:rPr lang="en-US" sz="1600" kern="0" dirty="0" smtClean="0">
                <a:solidFill>
                  <a:sysClr val="windowText" lastClr="000000"/>
                </a:solidFill>
                <a:latin typeface="Avenir Book"/>
                <a:ea typeface="Iowan Old Style Roman"/>
                <a:cs typeface="Avenir Book"/>
                <a:sym typeface="Iowan Old Style Roman"/>
              </a:rPr>
              <a:t>.</a:t>
            </a:r>
          </a:p>
          <a:p>
            <a:pPr defTabSz="642915">
              <a:spcBef>
                <a:spcPts val="141"/>
              </a:spcBef>
              <a:defRPr sz="1400" spc="0">
                <a:latin typeface="Iowan Old Style Roman"/>
                <a:ea typeface="Iowan Old Style Roman"/>
                <a:cs typeface="Iowan Old Style Roman"/>
                <a:sym typeface="Iowan Old Style Roman"/>
              </a:defRPr>
            </a:pPr>
            <a:endParaRPr lang="en-US" sz="1600" kern="0" dirty="0">
              <a:solidFill>
                <a:sysClr val="windowText" lastClr="000000"/>
              </a:solidFill>
              <a:latin typeface="Avenir Book"/>
              <a:ea typeface="Iowan Old Style Roman"/>
              <a:cs typeface="Avenir Book"/>
              <a:sym typeface="Iowan Old Style Roman"/>
            </a:endParaRPr>
          </a:p>
          <a:p>
            <a:pPr defTabSz="642915">
              <a:spcBef>
                <a:spcPts val="141"/>
              </a:spcBef>
              <a:defRPr sz="1400" spc="0">
                <a:latin typeface="Iowan Old Style Roman"/>
                <a:ea typeface="Iowan Old Style Roman"/>
                <a:cs typeface="Iowan Old Style Roman"/>
                <a:sym typeface="Iowan Old Style Roman"/>
              </a:defRPr>
            </a:pPr>
            <a:r>
              <a:rPr lang="en-US" sz="1600" i="1" kern="0" dirty="0" smtClean="0">
                <a:solidFill>
                  <a:sysClr val="windowText" lastClr="000000"/>
                </a:solidFill>
                <a:latin typeface="Avenir Book"/>
                <a:ea typeface="Iowan Old Style Roman"/>
                <a:cs typeface="Avenir Book"/>
                <a:sym typeface="Iowan Old Style Roman"/>
              </a:rPr>
              <a:t>Any clay that </a:t>
            </a:r>
            <a:r>
              <a:rPr lang="en-US" sz="1600" i="1" kern="0" dirty="0">
                <a:solidFill>
                  <a:sysClr val="windowText" lastClr="000000"/>
                </a:solidFill>
                <a:latin typeface="Avenir Book"/>
                <a:ea typeface="Iowan Old Style Roman"/>
                <a:cs typeface="Avenir Book"/>
                <a:sym typeface="Iowan Old Style Roman"/>
              </a:rPr>
              <a:t>is taken off cannot be put back on, and only the tools can be used to remove clay. Good luck! </a:t>
            </a:r>
            <a:endParaRPr sz="1600" i="1" kern="0" dirty="0">
              <a:solidFill>
                <a:sysClr val="windowText" lastClr="000000"/>
              </a:solidFill>
              <a:latin typeface="Avenir Book"/>
              <a:ea typeface="Iowan Old Style Roman"/>
              <a:cs typeface="Avenir Book"/>
              <a:sym typeface="Iowan Old Style Roman"/>
            </a:endParaRPr>
          </a:p>
          <a:p>
            <a:pPr defTabSz="642915">
              <a:spcBef>
                <a:spcPts val="844"/>
              </a:spcBef>
              <a:defRPr sz="1400" spc="0">
                <a:latin typeface="Iowan Old Style Roman"/>
                <a:ea typeface="Iowan Old Style Roman"/>
                <a:cs typeface="Iowan Old Style Roman"/>
                <a:sym typeface="Iowan Old Style Roman"/>
              </a:defRPr>
            </a:pPr>
            <a:endParaRPr kern="0" dirty="0">
              <a:solidFill>
                <a:sysClr val="windowText" lastClr="000000"/>
              </a:solidFill>
              <a:latin typeface="Avenir Book"/>
              <a:ea typeface="Iowan Old Style Roman"/>
              <a:cs typeface="Avenir Book"/>
              <a:sym typeface="Iowan Old Style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209800"/>
            <a:ext cx="1631254" cy="1400280"/>
          </a:xfrm>
          <a:prstGeom prst="rect">
            <a:avLst/>
          </a:prstGeom>
        </p:spPr>
      </p:pic>
      <p:cxnSp>
        <p:nvCxnSpPr>
          <p:cNvPr id="4" name="Straight Arrow Connector 3"/>
          <p:cNvCxnSpPr/>
          <p:nvPr/>
        </p:nvCxnSpPr>
        <p:spPr>
          <a:xfrm>
            <a:off x="5257800" y="2819400"/>
            <a:ext cx="1676400" cy="0"/>
          </a:xfrm>
          <a:prstGeom prst="straightConnector1">
            <a:avLst/>
          </a:prstGeom>
          <a:noFill/>
          <a:ln w="25400" cap="flat">
            <a:solidFill>
              <a:srgbClr val="747676"/>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 name="Action Button: Help 4">
            <a:hlinkClick r:id="" action="ppaction://noaction" highlightClick="1"/>
          </p:cNvPr>
          <p:cNvSpPr/>
          <p:nvPr/>
        </p:nvSpPr>
        <p:spPr>
          <a:xfrm>
            <a:off x="7391400" y="2209800"/>
            <a:ext cx="1295400" cy="1097872"/>
          </a:xfrm>
          <a:prstGeom prst="actionButtonHelp">
            <a:avLst/>
          </a:prstGeom>
          <a:solidFill>
            <a:schemeClr val="accent1">
              <a:hueOff val="-522454"/>
              <a:satOff val="1153"/>
              <a:lumOff val="13444"/>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DIN Alternate"/>
              <a:ea typeface="DIN Alternate"/>
              <a:cs typeface="DIN Alternate"/>
              <a:sym typeface="DIN Alternate"/>
            </a:endParaRPr>
          </a:p>
        </p:txBody>
      </p:sp>
    </p:spTree>
    <p:extLst>
      <p:ext uri="{BB962C8B-B14F-4D97-AF65-F5344CB8AC3E}">
        <p14:creationId xmlns:p14="http://schemas.microsoft.com/office/powerpoint/2010/main" val="7468238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Durer_selfporitrait.jpg"/>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5295305" y="1504652"/>
            <a:ext cx="3848695" cy="3848695"/>
          </a:xfrm>
          <a:prstGeom prst="rect">
            <a:avLst/>
          </a:prstGeom>
        </p:spPr>
      </p:pic>
      <p:sp>
        <p:nvSpPr>
          <p:cNvPr id="212" name="Shape 212"/>
          <p:cNvSpPr>
            <a:spLocks noGrp="1"/>
          </p:cNvSpPr>
          <p:nvPr>
            <p:ph type="body" idx="14"/>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213" name="Shape 213"/>
          <p:cNvSpPr>
            <a:spLocks noGrp="1"/>
          </p:cNvSpPr>
          <p:nvPr>
            <p:ph type="title"/>
          </p:nvPr>
        </p:nvSpPr>
        <p:spPr>
          <a:prstGeom prst="rect">
            <a:avLst/>
          </a:prstGeom>
        </p:spPr>
        <p:txBody>
          <a:bodyPr>
            <a:normAutofit/>
          </a:bodyPr>
          <a:lstStyle/>
          <a:p>
            <a:r>
              <a:rPr lang="en-US" sz="4800" dirty="0"/>
              <a:t>Renaissance Art and notable artists</a:t>
            </a:r>
            <a:br>
              <a:rPr lang="en-US" sz="4800" dirty="0"/>
            </a:br>
            <a:r>
              <a:rPr lang="en-US" sz="4800" dirty="0"/>
              <a:t/>
            </a:r>
            <a:br>
              <a:rPr lang="en-US" sz="4800" dirty="0"/>
            </a:br>
            <a:r>
              <a:rPr lang="en-US" dirty="0"/>
              <a:t> </a:t>
            </a:r>
            <a:endParaRPr dirty="0"/>
          </a:p>
        </p:txBody>
      </p:sp>
      <p:sp>
        <p:nvSpPr>
          <p:cNvPr id="2" name="TextBox 1"/>
          <p:cNvSpPr txBox="1"/>
          <p:nvPr/>
        </p:nvSpPr>
        <p:spPr>
          <a:xfrm>
            <a:off x="5296495" y="5299492"/>
            <a:ext cx="453330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http://userscontent2.emaze.com/images/cea9f073-2d58-4d4e-b378-58f54906b24a/635386928081356682_tumblrmcf8q8sQP71rq89bvo1500.jpg</a:t>
            </a:r>
            <a:endParaRPr kumimoji="0" lang="en-US" sz="800" b="0" i="0" u="none" strike="noStrike" cap="none" spc="28" normalizeH="0" baseline="0" dirty="0">
              <a:ln>
                <a:noFill/>
              </a:ln>
              <a:solidFill>
                <a:srgbClr val="5C5C5C"/>
              </a:solidFill>
              <a:effectLst/>
              <a:uFillTx/>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37156837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body" idx="13"/>
          </p:nvPr>
        </p:nvSpPr>
        <p:spPr>
          <a:prstGeom prst="line">
            <a:avLst/>
          </a:prstGeom>
        </p:spPr>
        <p:txBody>
          <a:bodyPr/>
          <a:lstStyle/>
          <a:p>
            <a:pPr>
              <a:defRPr sz="1200">
                <a:solidFill>
                  <a:srgbClr val="000000"/>
                </a:solidFill>
                <a:latin typeface="Helvetica"/>
                <a:ea typeface="Helvetica"/>
                <a:cs typeface="Helvetica"/>
                <a:sym typeface="Helvetica"/>
              </a:defRPr>
            </a:pPr>
            <a:endParaRPr/>
          </a:p>
        </p:txBody>
      </p:sp>
      <p:sp>
        <p:nvSpPr>
          <p:cNvPr id="229" name="Shape 229"/>
          <p:cNvSpPr>
            <a:spLocks noGrp="1"/>
          </p:cNvSpPr>
          <p:nvPr>
            <p:ph type="title"/>
          </p:nvPr>
        </p:nvSpPr>
        <p:spPr>
          <a:xfrm>
            <a:off x="401836" y="381000"/>
            <a:ext cx="8340328" cy="508992"/>
          </a:xfrm>
          <a:prstGeom prst="rect">
            <a:avLst/>
          </a:prstGeom>
        </p:spPr>
        <p:txBody>
          <a:bodyPr>
            <a:normAutofit fontScale="90000"/>
          </a:bodyPr>
          <a:lstStyle>
            <a:lvl1pPr defTabSz="543305">
              <a:spcBef>
                <a:spcPts val="2100"/>
              </a:spcBef>
              <a:defRPr sz="4836"/>
            </a:lvl1pPr>
          </a:lstStyle>
          <a:p>
            <a:r>
              <a:rPr lang="en-US" dirty="0" smtClean="0"/>
              <a:t>Raphael</a:t>
            </a:r>
            <a:endParaRPr dirty="0"/>
          </a:p>
        </p:txBody>
      </p:sp>
      <p:pic>
        <p:nvPicPr>
          <p:cNvPr id="230" name="domes_Kle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900" y="1766317"/>
            <a:ext cx="3491741" cy="2709298"/>
          </a:xfrm>
          <a:prstGeom prst="rect">
            <a:avLst/>
          </a:prstGeom>
          <a:ln w="12700">
            <a:miter lim="400000"/>
          </a:ln>
        </p:spPr>
      </p:pic>
      <p:sp>
        <p:nvSpPr>
          <p:cNvPr id="231" name="Shape 231"/>
          <p:cNvSpPr>
            <a:spLocks noGrp="1"/>
          </p:cNvSpPr>
          <p:nvPr>
            <p:ph type="body" sz="quarter" idx="1"/>
          </p:nvPr>
        </p:nvSpPr>
        <p:spPr>
          <a:xfrm>
            <a:off x="1849450" y="1295400"/>
            <a:ext cx="3572499" cy="2959910"/>
          </a:xfrm>
          <a:prstGeom prst="rect">
            <a:avLst/>
          </a:prstGeom>
        </p:spPr>
        <p:txBody>
          <a:bodyPr>
            <a:normAutofit fontScale="92500" lnSpcReduction="10000"/>
          </a:bodyPr>
          <a:lstStyle/>
          <a:p>
            <a:pPr marL="0" indent="0">
              <a:spcBef>
                <a:spcPts val="844"/>
              </a:spcBef>
              <a:buSzTx/>
              <a:buNone/>
              <a:defRPr sz="2800"/>
            </a:pPr>
            <a:r>
              <a:rPr lang="en-US" sz="984" dirty="0">
                <a:latin typeface="Avenir Book"/>
                <a:cs typeface="Avenir Book"/>
              </a:rPr>
              <a:t>Alongside da Vinci and Michelangelo, Raphael is known as the third of the great master artists of Renaissance Italy. He was born in 1483, and his works were extremely influential even during his lifetime. During his short life, he produced a huge number of works including paintings, frescoes, prints, and more. </a:t>
            </a:r>
          </a:p>
          <a:p>
            <a:pPr marL="0" indent="0">
              <a:spcBef>
                <a:spcPts val="844"/>
              </a:spcBef>
              <a:buSzTx/>
              <a:buNone/>
              <a:defRPr sz="2800"/>
            </a:pPr>
            <a:r>
              <a:rPr lang="en-US" sz="984" dirty="0">
                <a:latin typeface="Avenir Book"/>
                <a:cs typeface="Avenir Book"/>
              </a:rPr>
              <a:t>One of his most famous works is The School of Athens. It is a classic example of Renaissance art and culture in general, as the culture of the period frequently referenced Roman and Greek antiquity.</a:t>
            </a:r>
          </a:p>
          <a:p>
            <a:pPr marL="0" indent="0">
              <a:spcBef>
                <a:spcPts val="844"/>
              </a:spcBef>
              <a:buSzTx/>
              <a:buNone/>
              <a:defRPr sz="2800"/>
            </a:pPr>
            <a:r>
              <a:rPr lang="en-US" sz="984" dirty="0">
                <a:latin typeface="Avenir Book"/>
                <a:cs typeface="Avenir Book"/>
              </a:rPr>
              <a:t>On April 6, 1520, Raphael’s 37th birthday, he died suddenly and unexpectedly of mysterious causes in Rome, Italy. He had been working on his largest painting on canvas, The Transfiguration (commissioned in 1517), at the time of his death. When his funeral mass was held at the Vatican, Raphael's unfinished Transfiguration was placed on his coffin stand. </a:t>
            </a:r>
          </a:p>
          <a:p>
            <a:pPr marL="0" indent="0">
              <a:spcBef>
                <a:spcPts val="844"/>
              </a:spcBef>
              <a:buSzTx/>
              <a:buNone/>
              <a:defRPr sz="2800"/>
            </a:pPr>
            <a:r>
              <a:rPr lang="en-US" sz="984" dirty="0">
                <a:latin typeface="Avenir Book"/>
                <a:cs typeface="Avenir Book"/>
              </a:rPr>
              <a:t>Following his death, Raphael's movement toward Mannerism influenced painting styles in Italy’s advancing Baroque period. Celebrated for the balanced and harmonious compositions of his "</a:t>
            </a:r>
            <a:r>
              <a:rPr lang="en-US" sz="984" dirty="0" err="1">
                <a:latin typeface="Avenir Book"/>
                <a:cs typeface="Avenir Book"/>
              </a:rPr>
              <a:t>Madonnas</a:t>
            </a:r>
            <a:r>
              <a:rPr lang="en-US" sz="984" dirty="0">
                <a:latin typeface="Avenir Book"/>
                <a:cs typeface="Avenir Book"/>
              </a:rPr>
              <a:t>," portraits, frescoes and architecture, Raphael continues to be widely regarded as the leading artistic figure of Italian High Renaissance classicism.</a:t>
            </a:r>
            <a:endParaRPr sz="984" dirty="0">
              <a:latin typeface="Avenir Book"/>
              <a:cs typeface="Avenir Book"/>
            </a:endParaRPr>
          </a:p>
        </p:txBody>
      </p:sp>
      <p:pic>
        <p:nvPicPr>
          <p:cNvPr id="233" name="Paul_Klee_191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62" y="1784824"/>
            <a:ext cx="1456137" cy="1213446"/>
          </a:xfrm>
          <a:prstGeom prst="rect">
            <a:avLst/>
          </a:prstGeom>
          <a:ln w="12700">
            <a:miter lim="400000"/>
          </a:ln>
        </p:spPr>
      </p:pic>
      <p:sp>
        <p:nvSpPr>
          <p:cNvPr id="12" name="Shape 222"/>
          <p:cNvSpPr/>
          <p:nvPr/>
        </p:nvSpPr>
        <p:spPr>
          <a:xfrm>
            <a:off x="445983" y="4284789"/>
            <a:ext cx="1118897" cy="320986"/>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a:defRPr sz="2300" spc="22">
                <a:solidFill>
                  <a:schemeClr val="accent4">
                    <a:satOff val="15429"/>
                    <a:lumOff val="5536"/>
                  </a:schemeClr>
                </a:solidFill>
                <a:latin typeface="Avenir Heavy Oblique"/>
                <a:ea typeface="Avenir Heavy Oblique"/>
                <a:cs typeface="Avenir Heavy Oblique"/>
                <a:sym typeface="Avenir Heavy Oblique"/>
              </a:defRPr>
            </a:lvl1pPr>
          </a:lstStyle>
          <a:p>
            <a:pPr defTabSz="642915"/>
            <a:r>
              <a:rPr sz="1617" kern="0" spc="15" dirty="0"/>
              <a:t>Group Talk</a:t>
            </a:r>
          </a:p>
        </p:txBody>
      </p:sp>
      <p:sp>
        <p:nvSpPr>
          <p:cNvPr id="13" name="Shape 223"/>
          <p:cNvSpPr/>
          <p:nvPr/>
        </p:nvSpPr>
        <p:spPr>
          <a:xfrm rot="10800000" flipH="1">
            <a:off x="328863" y="4564913"/>
            <a:ext cx="5951358" cy="2113825"/>
          </a:xfrm>
          <a:custGeom>
            <a:avLst/>
            <a:gdLst/>
            <a:ahLst/>
            <a:cxnLst>
              <a:cxn ang="0">
                <a:pos x="wd2" y="hd2"/>
              </a:cxn>
              <a:cxn ang="5400000">
                <a:pos x="wd2" y="hd2"/>
              </a:cxn>
              <a:cxn ang="10800000">
                <a:pos x="wd2" y="hd2"/>
              </a:cxn>
              <a:cxn ang="16200000">
                <a:pos x="wd2" y="hd2"/>
              </a:cxn>
            </a:cxnLst>
            <a:rect l="0" t="0" r="r" b="b"/>
            <a:pathLst>
              <a:path w="21600" h="21600" extrusionOk="0">
                <a:moveTo>
                  <a:pt x="412" y="0"/>
                </a:moveTo>
                <a:cubicBezTo>
                  <a:pt x="185" y="0"/>
                  <a:pt x="0" y="520"/>
                  <a:pt x="0" y="1161"/>
                </a:cubicBezTo>
                <a:lnTo>
                  <a:pt x="0" y="19131"/>
                </a:lnTo>
                <a:cubicBezTo>
                  <a:pt x="0" y="19281"/>
                  <a:pt x="11" y="19426"/>
                  <a:pt x="29" y="19558"/>
                </a:cubicBezTo>
                <a:lnTo>
                  <a:pt x="8" y="21600"/>
                </a:lnTo>
                <a:lnTo>
                  <a:pt x="520" y="20291"/>
                </a:lnTo>
                <a:lnTo>
                  <a:pt x="21188" y="20291"/>
                </a:lnTo>
                <a:cubicBezTo>
                  <a:pt x="21415" y="20291"/>
                  <a:pt x="21600" y="19771"/>
                  <a:pt x="21600" y="19131"/>
                </a:cubicBezTo>
                <a:lnTo>
                  <a:pt x="21600" y="1161"/>
                </a:lnTo>
                <a:cubicBezTo>
                  <a:pt x="21600" y="520"/>
                  <a:pt x="21415" y="0"/>
                  <a:pt x="21188" y="0"/>
                </a:cubicBezTo>
                <a:lnTo>
                  <a:pt x="412" y="0"/>
                </a:lnTo>
                <a:close/>
              </a:path>
            </a:pathLst>
          </a:custGeom>
          <a:ln w="63500">
            <a:solidFill>
              <a:srgbClr val="2AD5D6"/>
            </a:solidFill>
            <a:miter lim="400000"/>
          </a:ln>
        </p:spPr>
        <p:txBody>
          <a:bodyPr lIns="35719" tIns="35719" rIns="35719" bIns="35719" anchor="ctr"/>
          <a:lstStyle/>
          <a:p>
            <a:pPr algn="ctr" defTabSz="642915">
              <a:defRPr sz="2400" spc="0">
                <a:solidFill>
                  <a:srgbClr val="FFFFFF"/>
                </a:solidFill>
                <a:latin typeface="DIN Alternate"/>
                <a:ea typeface="DIN Alternate"/>
                <a:cs typeface="DIN Alternate"/>
                <a:sym typeface="DIN Alternate"/>
              </a:defRPr>
            </a:pPr>
            <a:endParaRPr sz="1687" kern="0">
              <a:solidFill>
                <a:srgbClr val="FFFFFF"/>
              </a:solidFill>
              <a:latin typeface="DIN Alternate"/>
              <a:ea typeface="DIN Alternate"/>
              <a:cs typeface="DIN Alternate"/>
              <a:sym typeface="DIN Alternate"/>
            </a:endParaRPr>
          </a:p>
        </p:txBody>
      </p:sp>
      <p:sp>
        <p:nvSpPr>
          <p:cNvPr id="14" name="Shape 224"/>
          <p:cNvSpPr/>
          <p:nvPr/>
        </p:nvSpPr>
        <p:spPr>
          <a:xfrm>
            <a:off x="553261" y="4749756"/>
            <a:ext cx="5878014" cy="1893300"/>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ctr">
            <a:spAutoFit/>
          </a:bodyPr>
          <a:lstStyle/>
          <a:p>
            <a:pPr marL="247790" indent="-247790" defTabSz="642915">
              <a:spcBef>
                <a:spcPts val="773"/>
              </a:spcBef>
              <a:buClr>
                <a:srgbClr val="FF9300"/>
              </a:buClr>
              <a:buSzPct val="111000"/>
              <a:buFont typeface="Zapf Dingbats"/>
              <a:buChar char="‣"/>
              <a:defRPr sz="2400" spc="24">
                <a:latin typeface="Avenir Book"/>
                <a:ea typeface="Avenir Book"/>
                <a:cs typeface="Avenir Book"/>
                <a:sym typeface="Avenir Book"/>
              </a:defRPr>
            </a:pPr>
            <a:r>
              <a:rPr lang="en-US" sz="1687" kern="0" spc="17" dirty="0">
                <a:solidFill>
                  <a:sysClr val="windowText" lastClr="000000"/>
                </a:solidFill>
                <a:latin typeface="Avenir Book"/>
                <a:ea typeface="Avenir Book"/>
                <a:cs typeface="Avenir Book"/>
                <a:sym typeface="Avenir Book"/>
              </a:rPr>
              <a:t>Raphael featured daily life in his paintings. How can artists turn the ordinary into the extraordinary</a:t>
            </a:r>
            <a:r>
              <a:rPr lang="en-US" sz="1687" kern="0" spc="17" dirty="0" smtClean="0">
                <a:solidFill>
                  <a:sysClr val="windowText" lastClr="000000"/>
                </a:solidFill>
                <a:latin typeface="Avenir Book"/>
                <a:ea typeface="Avenir Book"/>
                <a:cs typeface="Avenir Book"/>
                <a:sym typeface="Avenir Book"/>
              </a:rPr>
              <a:t>?</a:t>
            </a:r>
            <a:r>
              <a:rPr lang="en-US" sz="1687" kern="0" spc="17" dirty="0">
                <a:solidFill>
                  <a:sysClr val="windowText" lastClr="000000"/>
                </a:solidFill>
                <a:latin typeface="Avenir Book"/>
                <a:ea typeface="Avenir Book"/>
                <a:cs typeface="Avenir Book"/>
                <a:sym typeface="Avenir Book"/>
              </a:rPr>
              <a:t> </a:t>
            </a:r>
            <a:r>
              <a:rPr lang="en-US" sz="1687" kern="0" spc="17" dirty="0" smtClean="0">
                <a:solidFill>
                  <a:sysClr val="windowText" lastClr="000000"/>
                </a:solidFill>
                <a:latin typeface="Avenir Book"/>
                <a:ea typeface="Avenir Book"/>
                <a:cs typeface="Avenir Book"/>
                <a:sym typeface="Avenir Book"/>
              </a:rPr>
              <a:t>         </a:t>
            </a:r>
            <a:r>
              <a:rPr lang="en-US" sz="1266" kern="0" spc="13" dirty="0" smtClean="0">
                <a:solidFill>
                  <a:sysClr val="windowText" lastClr="000000"/>
                </a:solidFill>
                <a:latin typeface="Avenir Book Oblique"/>
                <a:ea typeface="Avenir Book Oblique"/>
                <a:cs typeface="Avenir Book Oblique"/>
                <a:sym typeface="Avenir Book Oblique"/>
              </a:rPr>
              <a:t>Specific </a:t>
            </a:r>
            <a:r>
              <a:rPr lang="en-US" sz="1266" kern="0" spc="13" dirty="0">
                <a:solidFill>
                  <a:sysClr val="windowText" lastClr="000000"/>
                </a:solidFill>
                <a:latin typeface="Avenir Book Oblique"/>
                <a:ea typeface="Avenir Book Oblique"/>
                <a:cs typeface="Avenir Book Oblique"/>
                <a:sym typeface="Avenir Book Oblique"/>
              </a:rPr>
              <a:t>scenes, details, people, places, history</a:t>
            </a:r>
            <a:r>
              <a:rPr sz="1266" kern="0" spc="13" dirty="0" smtClean="0">
                <a:solidFill>
                  <a:sysClr val="windowText" lastClr="000000"/>
                </a:solidFill>
                <a:latin typeface="Avenir Book Oblique"/>
                <a:ea typeface="Avenir Book Oblique"/>
                <a:cs typeface="Avenir Book Oblique"/>
                <a:sym typeface="Avenir Book Oblique"/>
              </a:rPr>
              <a:t>. </a:t>
            </a:r>
            <a:endParaRPr lang="en-US" sz="1266" kern="0" spc="13" dirty="0" smtClean="0">
              <a:solidFill>
                <a:sysClr val="windowText" lastClr="000000"/>
              </a:solidFill>
              <a:latin typeface="Avenir Book Oblique"/>
              <a:ea typeface="Avenir Book Oblique"/>
              <a:cs typeface="Avenir Book Oblique"/>
              <a:sym typeface="Avenir Book Oblique"/>
            </a:endParaRPr>
          </a:p>
          <a:p>
            <a:pPr marL="247790" indent="-247790" defTabSz="642915">
              <a:spcBef>
                <a:spcPts val="773"/>
              </a:spcBef>
              <a:buClr>
                <a:srgbClr val="FF9300"/>
              </a:buClr>
              <a:buSzPct val="111000"/>
              <a:buFont typeface="Zapf Dingbats"/>
              <a:buChar char="‣"/>
              <a:defRPr sz="2400" spc="24">
                <a:latin typeface="Avenir Book"/>
                <a:ea typeface="Avenir Book"/>
                <a:cs typeface="Avenir Book"/>
                <a:sym typeface="Avenir Book"/>
              </a:defRPr>
            </a:pPr>
            <a:endParaRPr sz="800" kern="0" spc="13" dirty="0">
              <a:solidFill>
                <a:sysClr val="windowText" lastClr="000000"/>
              </a:solidFill>
              <a:latin typeface="Avenir Book Oblique"/>
              <a:ea typeface="Avenir Book Oblique"/>
              <a:cs typeface="Avenir Book Oblique"/>
              <a:sym typeface="Avenir Book Oblique"/>
            </a:endParaRPr>
          </a:p>
          <a:p>
            <a:pPr marL="247790" indent="-247790" defTabSz="642915">
              <a:spcBef>
                <a:spcPts val="773"/>
              </a:spcBef>
              <a:buClr>
                <a:srgbClr val="FF9300"/>
              </a:buClr>
              <a:buSzPct val="111000"/>
              <a:buFont typeface="Zapf Dingbats"/>
              <a:buChar char="‣"/>
              <a:defRPr sz="2400" spc="24">
                <a:latin typeface="Avenir Book"/>
                <a:ea typeface="Avenir Book"/>
                <a:cs typeface="Avenir Book"/>
                <a:sym typeface="Avenir Book"/>
              </a:defRPr>
            </a:pPr>
            <a:r>
              <a:rPr lang="en-US" sz="1687" kern="0" spc="17" dirty="0">
                <a:solidFill>
                  <a:sysClr val="windowText" lastClr="000000"/>
                </a:solidFill>
                <a:latin typeface="Avenir Book"/>
                <a:ea typeface="Avenir Book"/>
                <a:cs typeface="Avenir Book"/>
                <a:sym typeface="Avenir Book"/>
              </a:rPr>
              <a:t>The works of Michelangelo influenced Raphael's style. What similarities can you see between the two artists?</a:t>
            </a:r>
            <a:r>
              <a:rPr sz="1687" kern="0" spc="17" dirty="0">
                <a:solidFill>
                  <a:sysClr val="windowText" lastClr="000000"/>
                </a:solidFill>
                <a:latin typeface="Avenir Book"/>
                <a:ea typeface="Avenir Book"/>
                <a:cs typeface="Avenir Book"/>
                <a:sym typeface="Avenir Book"/>
              </a:rPr>
              <a:t>                           </a:t>
            </a:r>
            <a:r>
              <a:rPr lang="en-US" sz="1266" kern="0" spc="13" dirty="0">
                <a:solidFill>
                  <a:sysClr val="windowText" lastClr="000000"/>
                </a:solidFill>
                <a:latin typeface="Avenir Book Oblique"/>
                <a:ea typeface="Avenir Book"/>
                <a:cs typeface="Avenir Book"/>
                <a:sym typeface="Avenir Book Oblique"/>
              </a:rPr>
              <a:t> Focus on the depiction of the human body, realism, and </a:t>
            </a:r>
            <a:r>
              <a:rPr lang="en-US" sz="1266" kern="0" spc="13" dirty="0" smtClean="0">
                <a:solidFill>
                  <a:sysClr val="windowText" lastClr="000000"/>
                </a:solidFill>
                <a:latin typeface="Avenir Book Oblique"/>
                <a:ea typeface="Avenir Book"/>
                <a:cs typeface="Avenir Book"/>
                <a:sym typeface="Avenir Book Oblique"/>
              </a:rPr>
              <a:t>balance.</a:t>
            </a:r>
            <a:endParaRPr sz="1266" kern="0" spc="13" dirty="0">
              <a:solidFill>
                <a:sysClr val="windowText" lastClr="000000"/>
              </a:solidFill>
              <a:latin typeface="Avenir Book Oblique"/>
              <a:ea typeface="Avenir Book Oblique"/>
              <a:cs typeface="Avenir Book Oblique"/>
              <a:sym typeface="Avenir Book Oblique"/>
            </a:endParaRPr>
          </a:p>
        </p:txBody>
      </p:sp>
      <p:sp>
        <p:nvSpPr>
          <p:cNvPr id="3" name="TextBox 2"/>
          <p:cNvSpPr txBox="1"/>
          <p:nvPr/>
        </p:nvSpPr>
        <p:spPr>
          <a:xfrm>
            <a:off x="1869914" y="4072940"/>
            <a:ext cx="1610359" cy="651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5"/>
              </a:rPr>
              <a:t>https://www.brainscape.com/blog/2015/06/most-important-renaissance-artists/</a:t>
            </a:r>
            <a:endParaRPr lang="en-US" sz="800" spc="28" dirty="0">
              <a:solidFill>
                <a:srgbClr val="5C5C5C"/>
              </a:solidFill>
              <a:latin typeface="Iowan Old Style Italic"/>
              <a:ea typeface="Iowan Old Style Italic"/>
              <a:cs typeface="Iowan Old Style Italic"/>
              <a:sym typeface="Iowan Old Style Italic"/>
            </a:endParaRPr>
          </a:p>
        </p:txBody>
      </p:sp>
      <p:sp>
        <p:nvSpPr>
          <p:cNvPr id="4" name="TextBox 3"/>
          <p:cNvSpPr txBox="1"/>
          <p:nvPr/>
        </p:nvSpPr>
        <p:spPr>
          <a:xfrm>
            <a:off x="304800" y="2971800"/>
            <a:ext cx="141732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700" spc="28" dirty="0">
                <a:solidFill>
                  <a:srgbClr val="5C5C5C"/>
                </a:solidFill>
                <a:latin typeface="Iowan Old Style Italic"/>
                <a:ea typeface="Iowan Old Style Italic"/>
                <a:cs typeface="Iowan Old Style Italic"/>
                <a:sym typeface="Iowan Old Style Italic"/>
              </a:rPr>
              <a:t>http://www.thefamouspeople.com/profiles/images/raphael-3.jpg</a:t>
            </a:r>
          </a:p>
        </p:txBody>
      </p:sp>
      <p:sp>
        <p:nvSpPr>
          <p:cNvPr id="5" name="TextBox 4"/>
          <p:cNvSpPr txBox="1"/>
          <p:nvPr/>
        </p:nvSpPr>
        <p:spPr>
          <a:xfrm>
            <a:off x="6934200" y="4430838"/>
            <a:ext cx="22098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rPr>
              <a:t>https://upload.wikimedia.org/wikipedia/commons/9/94/Sanzio_01.jpg</a:t>
            </a:r>
          </a:p>
        </p:txBody>
      </p:sp>
      <p:sp>
        <p:nvSpPr>
          <p:cNvPr id="6" name="TextBox 5"/>
          <p:cNvSpPr txBox="1"/>
          <p:nvPr/>
        </p:nvSpPr>
        <p:spPr>
          <a:xfrm>
            <a:off x="3643413" y="3996740"/>
            <a:ext cx="1524000" cy="651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hangingPunct="0">
              <a:spcBef>
                <a:spcPts val="1400"/>
              </a:spcBef>
            </a:pPr>
            <a:r>
              <a:rPr lang="en-US" sz="800" spc="28" dirty="0">
                <a:solidFill>
                  <a:srgbClr val="5C5C5C"/>
                </a:solidFill>
                <a:latin typeface="Iowan Old Style Italic"/>
                <a:ea typeface="Iowan Old Style Italic"/>
                <a:cs typeface="Iowan Old Style Italic"/>
                <a:sym typeface="Iowan Old Style Italic"/>
                <a:hlinkClick r:id="rId6"/>
              </a:rPr>
              <a:t>http://www.biography.com/people/raphael-41051#architecture</a:t>
            </a:r>
            <a:endParaRPr lang="en-US" sz="800" spc="28" dirty="0">
              <a:solidFill>
                <a:srgbClr val="5C5C5C"/>
              </a:solidFill>
              <a:latin typeface="Iowan Old Style Italic"/>
              <a:ea typeface="Iowan Old Style Italic"/>
              <a:cs typeface="Iowan Old Style Italic"/>
              <a:sym typeface="Iowan Old Style Italic"/>
            </a:endParaRPr>
          </a:p>
        </p:txBody>
      </p:sp>
    </p:spTree>
    <p:extLst>
      <p:ext uri="{BB962C8B-B14F-4D97-AF65-F5344CB8AC3E}">
        <p14:creationId xmlns:p14="http://schemas.microsoft.com/office/powerpoint/2010/main" val="416411714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7344</TotalTime>
  <Words>3994</Words>
  <Application>Microsoft Macintosh PowerPoint</Application>
  <PresentationFormat>On-screen Show (4:3)</PresentationFormat>
  <Paragraphs>227</Paragraphs>
  <Slides>17</Slides>
  <Notes>12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New_Template9</vt:lpstr>
      <vt:lpstr>1_New_Template9</vt:lpstr>
      <vt:lpstr>2_New_Template9</vt:lpstr>
      <vt:lpstr>3_New_Template9</vt:lpstr>
      <vt:lpstr>Justin Vining</vt:lpstr>
      <vt:lpstr>Unpacking michelangelo</vt:lpstr>
      <vt:lpstr>Unpacking Michelangelo</vt:lpstr>
      <vt:lpstr>lets talk Sculpting</vt:lpstr>
      <vt:lpstr>A bit of Sculpting History</vt:lpstr>
      <vt:lpstr>PowerPoint Presentation</vt:lpstr>
      <vt:lpstr>hands-on with sculpting</vt:lpstr>
      <vt:lpstr>Renaissance Art and notable artists   </vt:lpstr>
      <vt:lpstr>Raphael</vt:lpstr>
      <vt:lpstr>Donatello</vt:lpstr>
      <vt:lpstr>Leonardo da vinci</vt:lpstr>
      <vt:lpstr>PowerPoint Presentation</vt:lpstr>
      <vt:lpstr>PowerPoint Presentation</vt:lpstr>
      <vt:lpstr>educational standards</vt:lpstr>
      <vt:lpstr>educational standards</vt:lpstr>
      <vt:lpstr>educational standards</vt:lpstr>
      <vt:lpstr>educational standards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Justin Vining</dc:title>
  <dc:creator>John</dc:creator>
  <cp:lastModifiedBy>Cathy Hartman</cp:lastModifiedBy>
  <cp:revision>61</cp:revision>
  <dcterms:created xsi:type="dcterms:W3CDTF">2016-05-17T02:43:42Z</dcterms:created>
  <dcterms:modified xsi:type="dcterms:W3CDTF">2016-08-03T11:06:34Z</dcterms:modified>
</cp:coreProperties>
</file>